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73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12192000"/>
  <p:notesSz cx="6858000" cy="9144000"/>
  <p:embeddedFontLst>
    <p:embeddedFont>
      <p:font typeface="Archivo Light"/>
      <p:regular r:id="rId17"/>
      <p:bold r:id="rId18"/>
      <p:italic r:id="rId19"/>
      <p:boldItalic r:id="rId20"/>
    </p:embeddedFont>
    <p:embeddedFont>
      <p:font typeface="Inter Light"/>
      <p:regular r:id="rId21"/>
      <p:bold r:id="rId22"/>
    </p:embeddedFont>
    <p:embeddedFont>
      <p:font typeface="Inter"/>
      <p:regular r:id="rId23"/>
      <p:bold r:id="rId24"/>
    </p:embeddedFont>
    <p:embeddedFont>
      <p:font typeface="Archivo Medium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j0laIL0cqHBRpiIuNJ/j9lxcGc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D5167AC-2B5D-46F4-93E1-28526C00B824}">
  <a:tblStyle styleId="{FD5167AC-2B5D-46F4-93E1-28526C00B82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9F0"/>
          </a:solidFill>
        </a:fill>
      </a:tcStyle>
    </a:wholeTbl>
    <a:band1H>
      <a:tcTxStyle/>
      <a:tcStyle>
        <a:fill>
          <a:solidFill>
            <a:srgbClr val="CCCFE0"/>
          </a:solidFill>
        </a:fill>
      </a:tcStyle>
    </a:band1H>
    <a:band2H>
      <a:tcTxStyle/>
    </a:band2H>
    <a:band1V>
      <a:tcTxStyle/>
      <a:tcStyle>
        <a:fill>
          <a:solidFill>
            <a:srgbClr val="CCCFE0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ArchivoLight-boldItalic.fntdata"/><Relationship Id="rId22" Type="http://schemas.openxmlformats.org/officeDocument/2006/relationships/font" Target="fonts/InterLight-bold.fntdata"/><Relationship Id="rId21" Type="http://schemas.openxmlformats.org/officeDocument/2006/relationships/font" Target="fonts/InterLight-regular.fntdata"/><Relationship Id="rId24" Type="http://schemas.openxmlformats.org/officeDocument/2006/relationships/font" Target="fonts/Inter-bold.fntdata"/><Relationship Id="rId23" Type="http://schemas.openxmlformats.org/officeDocument/2006/relationships/font" Target="fonts/Inter-regular.fntdata"/><Relationship Id="rId26" Type="http://schemas.openxmlformats.org/officeDocument/2006/relationships/font" Target="fonts/ArchivoMedium-bold.fntdata"/><Relationship Id="rId25" Type="http://schemas.openxmlformats.org/officeDocument/2006/relationships/font" Target="fonts/ArchivoMedium-regular.fntdata"/><Relationship Id="rId28" Type="http://schemas.openxmlformats.org/officeDocument/2006/relationships/font" Target="fonts/ArchivoMedium-boldItalic.fntdata"/><Relationship Id="rId27" Type="http://schemas.openxmlformats.org/officeDocument/2006/relationships/font" Target="fonts/ArchivoMedium-italic.fntdata"/><Relationship Id="rId29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ArchivoLight-regular.fntdata"/><Relationship Id="rId16" Type="http://schemas.openxmlformats.org/officeDocument/2006/relationships/slide" Target="slides/slide10.xml"/><Relationship Id="rId19" Type="http://schemas.openxmlformats.org/officeDocument/2006/relationships/font" Target="fonts/ArchivoLight-italic.fntdata"/><Relationship Id="rId18" Type="http://schemas.openxmlformats.org/officeDocument/2006/relationships/font" Target="fonts/Archivo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5" name="Google Shape;126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fbaeb97ae5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gfbaeb97ae5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divider (dark text)">
  <p:cSld name="Image divider (dark text)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1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with logo (light) ">
  <p:cSld name="Presentation title with logo (light) "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type="title"/>
          </p:nvPr>
        </p:nvSpPr>
        <p:spPr>
          <a:xfrm>
            <a:off x="354932" y="3117462"/>
            <a:ext cx="10593088" cy="50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99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105" name="Google Shape;10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2683026"/>
            <a:ext cx="1206851" cy="30678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/>
          <p:nvPr>
            <p:ph idx="2" type="pic"/>
          </p:nvPr>
        </p:nvSpPr>
        <p:spPr>
          <a:xfrm>
            <a:off x="2077371" y="2585379"/>
            <a:ext cx="3382440" cy="50288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7" name="Google Shape;107;p23"/>
          <p:cNvCxnSpPr/>
          <p:nvPr/>
        </p:nvCxnSpPr>
        <p:spPr>
          <a:xfrm>
            <a:off x="1776307" y="2585379"/>
            <a:ext cx="0" cy="4731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(dark) ">
  <p:cSld name="Presentation title (dark) ">
    <p:bg>
      <p:bgPr>
        <a:solidFill>
          <a:schemeClr val="dk2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type="ctrTitle"/>
          </p:nvPr>
        </p:nvSpPr>
        <p:spPr>
          <a:xfrm>
            <a:off x="354475" y="220016"/>
            <a:ext cx="8631607" cy="10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10" name="Google Shape;11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55656" y="6400801"/>
            <a:ext cx="793443" cy="202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 txBox="1"/>
          <p:nvPr>
            <p:ph idx="1" type="subTitle"/>
          </p:nvPr>
        </p:nvSpPr>
        <p:spPr>
          <a:xfrm>
            <a:off x="371928" y="1335232"/>
            <a:ext cx="468569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0" i="0" sz="2000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7495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/>
            </a:lvl2pPr>
            <a:lvl3pPr lvl="2" algn="ctr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/>
            </a:lvl3pPr>
            <a:lvl4pPr lvl="3" algn="ctr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4pPr>
            <a:lvl5pPr lvl="4" algn="ctr">
              <a:lnSpc>
                <a:spcPct val="625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with logo (dark) ">
  <p:cSld name="Presentation title with logo (dark) ">
    <p:bg>
      <p:bgPr>
        <a:solidFill>
          <a:schemeClr val="dk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/>
          <p:nvPr>
            <p:ph type="title"/>
          </p:nvPr>
        </p:nvSpPr>
        <p:spPr>
          <a:xfrm>
            <a:off x="354932" y="3117462"/>
            <a:ext cx="10593088" cy="50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99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5"/>
          <p:cNvSpPr/>
          <p:nvPr>
            <p:ph idx="2" type="pic"/>
          </p:nvPr>
        </p:nvSpPr>
        <p:spPr>
          <a:xfrm>
            <a:off x="2077371" y="2585379"/>
            <a:ext cx="3382440" cy="50288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5" name="Google Shape;115;p25"/>
          <p:cNvCxnSpPr/>
          <p:nvPr/>
        </p:nvCxnSpPr>
        <p:spPr>
          <a:xfrm>
            <a:off x="1776307" y="2585379"/>
            <a:ext cx="0" cy="473159"/>
          </a:xfrm>
          <a:prstGeom prst="straightConnector1">
            <a:avLst/>
          </a:prstGeom>
          <a:noFill/>
          <a:ln cap="flat" cmpd="sng" w="9525">
            <a:solidFill>
              <a:srgbClr val="D6D6D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close up of a logo&#10;&#10;Description automatically generated" id="116" name="Google Shape;11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2695059"/>
            <a:ext cx="1202280" cy="30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only divider (dark) ">
  <p:cSld name="1_Text only divider (dark) ">
    <p:bg>
      <p:bgPr>
        <a:solidFill>
          <a:schemeClr val="dk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/>
          <p:nvPr>
            <p:ph type="title"/>
          </p:nvPr>
        </p:nvSpPr>
        <p:spPr>
          <a:xfrm>
            <a:off x="357414" y="2543815"/>
            <a:ext cx="10593088" cy="13045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6"/>
          <p:cNvSpPr txBox="1"/>
          <p:nvPr>
            <p:ph idx="12" type="sldNum"/>
          </p:nvPr>
        </p:nvSpPr>
        <p:spPr>
          <a:xfrm>
            <a:off x="11391959" y="6483925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divider (dark) ">
  <p:cSld name="Text only divider (dark) ">
    <p:bg>
      <p:bgPr>
        <a:solidFill>
          <a:schemeClr val="dk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type="title"/>
          </p:nvPr>
        </p:nvSpPr>
        <p:spPr>
          <a:xfrm>
            <a:off x="357414" y="2543815"/>
            <a:ext cx="10593088" cy="13045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6"/>
          <p:cNvSpPr txBox="1"/>
          <p:nvPr>
            <p:ph idx="12" type="sldNum"/>
          </p:nvPr>
        </p:nvSpPr>
        <p:spPr>
          <a:xfrm>
            <a:off x="11391959" y="6483925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(long)">
  <p:cSld name="Agenda (long)">
    <p:bg>
      <p:bgPr>
        <a:solidFill>
          <a:schemeClr val="dk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 txBox="1"/>
          <p:nvPr>
            <p:ph type="title"/>
          </p:nvPr>
        </p:nvSpPr>
        <p:spPr>
          <a:xfrm>
            <a:off x="356804" y="321945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7"/>
          <p:cNvSpPr txBox="1"/>
          <p:nvPr>
            <p:ph idx="1" type="body"/>
          </p:nvPr>
        </p:nvSpPr>
        <p:spPr>
          <a:xfrm>
            <a:off x="356805" y="3682918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2" type="body"/>
          </p:nvPr>
        </p:nvSpPr>
        <p:spPr>
          <a:xfrm>
            <a:off x="5805715" y="457201"/>
            <a:ext cx="507999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7"/>
          <p:cNvSpPr txBox="1"/>
          <p:nvPr>
            <p:ph idx="3" type="body"/>
          </p:nvPr>
        </p:nvSpPr>
        <p:spPr>
          <a:xfrm>
            <a:off x="6669314" y="457201"/>
            <a:ext cx="40640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(short)">
  <p:cSld name="Agenda (short)"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>
            <p:ph type="title"/>
          </p:nvPr>
        </p:nvSpPr>
        <p:spPr>
          <a:xfrm>
            <a:off x="356804" y="321945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8"/>
          <p:cNvSpPr txBox="1"/>
          <p:nvPr>
            <p:ph idx="1" type="body"/>
          </p:nvPr>
        </p:nvSpPr>
        <p:spPr>
          <a:xfrm>
            <a:off x="356805" y="3682918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28"/>
          <p:cNvSpPr txBox="1"/>
          <p:nvPr>
            <p:ph idx="2" type="body"/>
          </p:nvPr>
        </p:nvSpPr>
        <p:spPr>
          <a:xfrm>
            <a:off x="5805715" y="457201"/>
            <a:ext cx="507999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28"/>
          <p:cNvSpPr txBox="1"/>
          <p:nvPr>
            <p:ph idx="3" type="body"/>
          </p:nvPr>
        </p:nvSpPr>
        <p:spPr>
          <a:xfrm>
            <a:off x="6669314" y="457201"/>
            <a:ext cx="40640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/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">
  <p:cSld name="List">
    <p:bg>
      <p:bgPr>
        <a:solidFill>
          <a:schemeClr val="dk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type="title"/>
          </p:nvPr>
        </p:nvSpPr>
        <p:spPr>
          <a:xfrm>
            <a:off x="356804" y="321945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9"/>
          <p:cNvSpPr txBox="1"/>
          <p:nvPr>
            <p:ph idx="1" type="body"/>
          </p:nvPr>
        </p:nvSpPr>
        <p:spPr>
          <a:xfrm>
            <a:off x="356805" y="3682918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9"/>
          <p:cNvSpPr txBox="1"/>
          <p:nvPr>
            <p:ph idx="2" type="body"/>
          </p:nvPr>
        </p:nvSpPr>
        <p:spPr>
          <a:xfrm>
            <a:off x="5805714" y="457201"/>
            <a:ext cx="5653389" cy="59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61950" lvl="0" marL="45720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AutoNum type="arabicPeriod"/>
              <a:defRPr sz="2100"/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(large) ">
  <p:cSld name="List (large) "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0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30"/>
          <p:cNvSpPr txBox="1"/>
          <p:nvPr>
            <p:ph idx="2" type="body"/>
          </p:nvPr>
        </p:nvSpPr>
        <p:spPr>
          <a:xfrm>
            <a:off x="1332780" y="2338262"/>
            <a:ext cx="7620532" cy="672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/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30"/>
          <p:cNvSpPr txBox="1"/>
          <p:nvPr>
            <p:ph idx="3" type="body"/>
          </p:nvPr>
        </p:nvSpPr>
        <p:spPr>
          <a:xfrm>
            <a:off x="356483" y="2338262"/>
            <a:ext cx="795425" cy="672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30"/>
          <p:cNvSpPr txBox="1"/>
          <p:nvPr>
            <p:ph idx="4" type="body"/>
          </p:nvPr>
        </p:nvSpPr>
        <p:spPr>
          <a:xfrm>
            <a:off x="1332780" y="3542712"/>
            <a:ext cx="7620532" cy="672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/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30"/>
          <p:cNvSpPr txBox="1"/>
          <p:nvPr>
            <p:ph idx="5" type="body"/>
          </p:nvPr>
        </p:nvSpPr>
        <p:spPr>
          <a:xfrm>
            <a:off x="356483" y="3541514"/>
            <a:ext cx="795567" cy="673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30"/>
          <p:cNvSpPr txBox="1"/>
          <p:nvPr>
            <p:ph idx="6" type="body"/>
          </p:nvPr>
        </p:nvSpPr>
        <p:spPr>
          <a:xfrm>
            <a:off x="1332780" y="4777861"/>
            <a:ext cx="7620532" cy="672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  <a:defRPr sz="2100"/>
            </a:lvl1pPr>
            <a:lvl2pPr indent="-228600" lvl="1" marL="91440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30"/>
          <p:cNvSpPr txBox="1"/>
          <p:nvPr>
            <p:ph idx="7" type="body"/>
          </p:nvPr>
        </p:nvSpPr>
        <p:spPr>
          <a:xfrm>
            <a:off x="356483" y="4766031"/>
            <a:ext cx="795567" cy="673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b="0" i="0" sz="6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600"/>
            </a:lvl2pPr>
            <a:lvl3pPr indent="-228600" lvl="2" marL="13716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/>
            </a:lvl3pPr>
            <a:lvl4pPr indent="-228600" lvl="3" marL="1828800" algn="l">
              <a:lnSpc>
                <a:spcPct val="111111"/>
              </a:lnSpc>
              <a:spcBef>
                <a:spcPts val="1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3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y the numbers">
  <p:cSld name="By the numbers">
    <p:bg>
      <p:bgPr>
        <a:solidFill>
          <a:schemeClr val="dk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31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31"/>
          <p:cNvSpPr txBox="1"/>
          <p:nvPr>
            <p:ph idx="2" type="body"/>
          </p:nvPr>
        </p:nvSpPr>
        <p:spPr>
          <a:xfrm>
            <a:off x="368144" y="2507512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31"/>
          <p:cNvSpPr txBox="1"/>
          <p:nvPr>
            <p:ph idx="3" type="body"/>
          </p:nvPr>
        </p:nvSpPr>
        <p:spPr>
          <a:xfrm>
            <a:off x="368144" y="2934586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1"/>
          <p:cNvSpPr txBox="1"/>
          <p:nvPr>
            <p:ph idx="4" type="body"/>
          </p:nvPr>
        </p:nvSpPr>
        <p:spPr>
          <a:xfrm>
            <a:off x="3293489" y="2507512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31"/>
          <p:cNvSpPr txBox="1"/>
          <p:nvPr>
            <p:ph idx="5" type="body"/>
          </p:nvPr>
        </p:nvSpPr>
        <p:spPr>
          <a:xfrm>
            <a:off x="3293489" y="2934586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31"/>
          <p:cNvSpPr txBox="1"/>
          <p:nvPr>
            <p:ph idx="6" type="body"/>
          </p:nvPr>
        </p:nvSpPr>
        <p:spPr>
          <a:xfrm>
            <a:off x="6218833" y="2507512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31"/>
          <p:cNvSpPr txBox="1"/>
          <p:nvPr>
            <p:ph idx="7" type="body"/>
          </p:nvPr>
        </p:nvSpPr>
        <p:spPr>
          <a:xfrm>
            <a:off x="6218833" y="2934586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31"/>
          <p:cNvSpPr txBox="1"/>
          <p:nvPr>
            <p:ph idx="8" type="body"/>
          </p:nvPr>
        </p:nvSpPr>
        <p:spPr>
          <a:xfrm>
            <a:off x="368144" y="3646968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31"/>
          <p:cNvSpPr txBox="1"/>
          <p:nvPr>
            <p:ph idx="9" type="body"/>
          </p:nvPr>
        </p:nvSpPr>
        <p:spPr>
          <a:xfrm>
            <a:off x="368144" y="4074042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31"/>
          <p:cNvSpPr txBox="1"/>
          <p:nvPr>
            <p:ph idx="13" type="body"/>
          </p:nvPr>
        </p:nvSpPr>
        <p:spPr>
          <a:xfrm>
            <a:off x="3293489" y="3646968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31"/>
          <p:cNvSpPr txBox="1"/>
          <p:nvPr>
            <p:ph idx="14" type="body"/>
          </p:nvPr>
        </p:nvSpPr>
        <p:spPr>
          <a:xfrm>
            <a:off x="3293489" y="4074042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1"/>
          <p:cNvSpPr txBox="1"/>
          <p:nvPr>
            <p:ph idx="15" type="body"/>
          </p:nvPr>
        </p:nvSpPr>
        <p:spPr>
          <a:xfrm>
            <a:off x="6218833" y="3646968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1"/>
          <p:cNvSpPr txBox="1"/>
          <p:nvPr>
            <p:ph idx="16" type="body"/>
          </p:nvPr>
        </p:nvSpPr>
        <p:spPr>
          <a:xfrm>
            <a:off x="6218833" y="4074042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31"/>
          <p:cNvSpPr txBox="1"/>
          <p:nvPr>
            <p:ph idx="17" type="body"/>
          </p:nvPr>
        </p:nvSpPr>
        <p:spPr>
          <a:xfrm>
            <a:off x="368144" y="1789814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31"/>
          <p:cNvSpPr txBox="1"/>
          <p:nvPr>
            <p:ph idx="18" type="body"/>
          </p:nvPr>
        </p:nvSpPr>
        <p:spPr>
          <a:xfrm>
            <a:off x="3293489" y="1789814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9" type="body"/>
          </p:nvPr>
        </p:nvSpPr>
        <p:spPr>
          <a:xfrm>
            <a:off x="6218833" y="1789814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20" type="body"/>
          </p:nvPr>
        </p:nvSpPr>
        <p:spPr>
          <a:xfrm>
            <a:off x="9149050" y="2507512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31"/>
          <p:cNvSpPr txBox="1"/>
          <p:nvPr>
            <p:ph idx="21" type="body"/>
          </p:nvPr>
        </p:nvSpPr>
        <p:spPr>
          <a:xfrm>
            <a:off x="9149050" y="2934586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31"/>
          <p:cNvSpPr txBox="1"/>
          <p:nvPr>
            <p:ph idx="22" type="body"/>
          </p:nvPr>
        </p:nvSpPr>
        <p:spPr>
          <a:xfrm>
            <a:off x="9149050" y="3646968"/>
            <a:ext cx="2742843" cy="411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31"/>
          <p:cNvSpPr txBox="1"/>
          <p:nvPr>
            <p:ph idx="23" type="body"/>
          </p:nvPr>
        </p:nvSpPr>
        <p:spPr>
          <a:xfrm>
            <a:off x="9149050" y="4074042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31"/>
          <p:cNvSpPr txBox="1"/>
          <p:nvPr>
            <p:ph idx="24" type="body"/>
          </p:nvPr>
        </p:nvSpPr>
        <p:spPr>
          <a:xfrm>
            <a:off x="9149050" y="1789814"/>
            <a:ext cx="2742843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3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mages">
  <p:cSld name="3 images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>
            <p:ph idx="2" type="pic"/>
          </p:nvPr>
        </p:nvSpPr>
        <p:spPr>
          <a:xfrm>
            <a:off x="4241453" y="2235679"/>
            <a:ext cx="3725695" cy="2798064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12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2"/>
          <p:cNvSpPr/>
          <p:nvPr>
            <p:ph idx="3" type="pic"/>
          </p:nvPr>
        </p:nvSpPr>
        <p:spPr>
          <a:xfrm>
            <a:off x="360450" y="2235679"/>
            <a:ext cx="3725695" cy="2798064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12"/>
          <p:cNvSpPr txBox="1"/>
          <p:nvPr>
            <p:ph idx="4" type="body"/>
          </p:nvPr>
        </p:nvSpPr>
        <p:spPr>
          <a:xfrm>
            <a:off x="845651" y="5158597"/>
            <a:ext cx="2755293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5" type="body"/>
          </p:nvPr>
        </p:nvSpPr>
        <p:spPr>
          <a:xfrm>
            <a:off x="4724579" y="5158597"/>
            <a:ext cx="2755293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2"/>
          <p:cNvSpPr/>
          <p:nvPr>
            <p:ph idx="6" type="pic"/>
          </p:nvPr>
        </p:nvSpPr>
        <p:spPr>
          <a:xfrm>
            <a:off x="8122456" y="2235679"/>
            <a:ext cx="3725695" cy="2798064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2"/>
          <p:cNvSpPr txBox="1"/>
          <p:nvPr>
            <p:ph idx="7" type="body"/>
          </p:nvPr>
        </p:nvSpPr>
        <p:spPr>
          <a:xfrm>
            <a:off x="8607657" y="5158597"/>
            <a:ext cx="2755293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2 Sections">
  <p:cSld name="Overview_2 Sections">
    <p:bg>
      <p:bgPr>
        <a:solidFill>
          <a:schemeClr val="dk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/>
          <p:nvPr/>
        </p:nvSpPr>
        <p:spPr>
          <a:xfrm>
            <a:off x="356805" y="2232970"/>
            <a:ext cx="5556348" cy="3913518"/>
          </a:xfrm>
          <a:prstGeom prst="rect">
            <a:avLst/>
          </a:prstGeom>
          <a:solidFill>
            <a:srgbClr val="E3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2"/>
          <p:cNvSpPr/>
          <p:nvPr/>
        </p:nvSpPr>
        <p:spPr>
          <a:xfrm>
            <a:off x="6183134" y="2232970"/>
            <a:ext cx="5541883" cy="3913518"/>
          </a:xfrm>
          <a:prstGeom prst="rect">
            <a:avLst/>
          </a:prstGeom>
          <a:solidFill>
            <a:srgbClr val="EBED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2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3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32"/>
          <p:cNvSpPr txBox="1"/>
          <p:nvPr>
            <p:ph idx="2" type="body"/>
          </p:nvPr>
        </p:nvSpPr>
        <p:spPr>
          <a:xfrm>
            <a:off x="774700" y="4013513"/>
            <a:ext cx="4787013" cy="1948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32"/>
          <p:cNvSpPr txBox="1"/>
          <p:nvPr>
            <p:ph idx="3" type="body"/>
          </p:nvPr>
        </p:nvSpPr>
        <p:spPr>
          <a:xfrm>
            <a:off x="6630287" y="4013513"/>
            <a:ext cx="4787013" cy="1948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32"/>
          <p:cNvSpPr txBox="1"/>
          <p:nvPr>
            <p:ph idx="4" type="body"/>
          </p:nvPr>
        </p:nvSpPr>
        <p:spPr>
          <a:xfrm>
            <a:off x="356805" y="1714500"/>
            <a:ext cx="5556348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0" i="0" sz="2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32"/>
          <p:cNvSpPr txBox="1"/>
          <p:nvPr>
            <p:ph idx="5" type="body"/>
          </p:nvPr>
        </p:nvSpPr>
        <p:spPr>
          <a:xfrm>
            <a:off x="6169777" y="1714500"/>
            <a:ext cx="5555240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b="0" i="0" sz="2800">
                <a:solidFill>
                  <a:schemeClr val="accent6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32"/>
          <p:cNvSpPr/>
          <p:nvPr>
            <p:ph idx="6" type="pic"/>
          </p:nvPr>
        </p:nvSpPr>
        <p:spPr>
          <a:xfrm>
            <a:off x="774699" y="2487282"/>
            <a:ext cx="4787013" cy="1271919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2"/>
          <p:cNvSpPr/>
          <p:nvPr>
            <p:ph idx="7" type="pic"/>
          </p:nvPr>
        </p:nvSpPr>
        <p:spPr>
          <a:xfrm>
            <a:off x="6630286" y="2487282"/>
            <a:ext cx="4787013" cy="127191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3 Sections">
  <p:cSld name="Overview_3 Sections">
    <p:bg>
      <p:bgPr>
        <a:solidFill>
          <a:schemeClr val="dk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/>
          <p:nvPr/>
        </p:nvSpPr>
        <p:spPr>
          <a:xfrm>
            <a:off x="8109500" y="1629295"/>
            <a:ext cx="3725695" cy="4771505"/>
          </a:xfrm>
          <a:prstGeom prst="rect">
            <a:avLst/>
          </a:prstGeom>
          <a:solidFill>
            <a:srgbClr val="E5D5AD">
              <a:alpha val="2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3"/>
          <p:cNvSpPr/>
          <p:nvPr/>
        </p:nvSpPr>
        <p:spPr>
          <a:xfrm>
            <a:off x="356805" y="1628712"/>
            <a:ext cx="3729340" cy="4776124"/>
          </a:xfrm>
          <a:prstGeom prst="rect">
            <a:avLst/>
          </a:prstGeom>
          <a:solidFill>
            <a:srgbClr val="E3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3"/>
          <p:cNvSpPr/>
          <p:nvPr/>
        </p:nvSpPr>
        <p:spPr>
          <a:xfrm>
            <a:off x="4241453" y="1629295"/>
            <a:ext cx="3725695" cy="4771505"/>
          </a:xfrm>
          <a:prstGeom prst="rect">
            <a:avLst/>
          </a:prstGeom>
          <a:solidFill>
            <a:srgbClr val="EEF6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33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3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33"/>
          <p:cNvSpPr txBox="1"/>
          <p:nvPr>
            <p:ph idx="2" type="body"/>
          </p:nvPr>
        </p:nvSpPr>
        <p:spPr>
          <a:xfrm>
            <a:off x="599901" y="4557375"/>
            <a:ext cx="3203543" cy="1506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33"/>
          <p:cNvSpPr txBox="1"/>
          <p:nvPr>
            <p:ph idx="3" type="body"/>
          </p:nvPr>
        </p:nvSpPr>
        <p:spPr>
          <a:xfrm>
            <a:off x="356805" y="1828800"/>
            <a:ext cx="3729340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33"/>
          <p:cNvSpPr txBox="1"/>
          <p:nvPr>
            <p:ph idx="4" type="body"/>
          </p:nvPr>
        </p:nvSpPr>
        <p:spPr>
          <a:xfrm>
            <a:off x="4241453" y="1828800"/>
            <a:ext cx="3725695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i="0" sz="2000">
                <a:solidFill>
                  <a:schemeClr val="accent3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3"/>
          <p:cNvSpPr txBox="1"/>
          <p:nvPr>
            <p:ph idx="5" type="body"/>
          </p:nvPr>
        </p:nvSpPr>
        <p:spPr>
          <a:xfrm>
            <a:off x="8109499" y="1828800"/>
            <a:ext cx="3725695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4040"/>
              </a:buClr>
              <a:buSzPts val="2000"/>
              <a:buNone/>
              <a:defRPr b="0" i="0" sz="2000">
                <a:solidFill>
                  <a:srgbClr val="6B4040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33"/>
          <p:cNvSpPr txBox="1"/>
          <p:nvPr>
            <p:ph idx="6" type="body"/>
          </p:nvPr>
        </p:nvSpPr>
        <p:spPr>
          <a:xfrm>
            <a:off x="4492149" y="4557375"/>
            <a:ext cx="3203543" cy="1506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33"/>
          <p:cNvSpPr txBox="1"/>
          <p:nvPr>
            <p:ph idx="7" type="body"/>
          </p:nvPr>
        </p:nvSpPr>
        <p:spPr>
          <a:xfrm>
            <a:off x="8384397" y="4557375"/>
            <a:ext cx="3203543" cy="1506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B4040"/>
              </a:buClr>
              <a:buSzPts val="1600"/>
              <a:buNone/>
              <a:defRPr>
                <a:solidFill>
                  <a:srgbClr val="6B4040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3"/>
          <p:cNvSpPr/>
          <p:nvPr>
            <p:ph idx="8" type="pic"/>
          </p:nvPr>
        </p:nvSpPr>
        <p:spPr>
          <a:xfrm>
            <a:off x="533402" y="2446007"/>
            <a:ext cx="3340702" cy="1926704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3"/>
          <p:cNvSpPr/>
          <p:nvPr>
            <p:ph idx="9" type="pic"/>
          </p:nvPr>
        </p:nvSpPr>
        <p:spPr>
          <a:xfrm>
            <a:off x="4425649" y="2446007"/>
            <a:ext cx="3340702" cy="1926704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33"/>
          <p:cNvSpPr/>
          <p:nvPr>
            <p:ph idx="13" type="pic"/>
          </p:nvPr>
        </p:nvSpPr>
        <p:spPr>
          <a:xfrm>
            <a:off x="8317897" y="2446007"/>
            <a:ext cx="3340702" cy="192670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verview_3 Sections_Alt">
  <p:cSld name="Overview_3 Sections_Alt">
    <p:bg>
      <p:bgPr>
        <a:solidFill>
          <a:schemeClr val="dk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/>
          <p:nvPr/>
        </p:nvSpPr>
        <p:spPr>
          <a:xfrm>
            <a:off x="658349" y="2232970"/>
            <a:ext cx="3237295" cy="5036301"/>
          </a:xfrm>
          <a:prstGeom prst="roundRect">
            <a:avLst>
              <a:gd fmla="val 10878" name="adj"/>
            </a:avLst>
          </a:prstGeom>
          <a:solidFill>
            <a:srgbClr val="EBE9EF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4"/>
          <p:cNvSpPr/>
          <p:nvPr/>
        </p:nvSpPr>
        <p:spPr>
          <a:xfrm>
            <a:off x="4542997" y="2232970"/>
            <a:ext cx="3237295" cy="5036301"/>
          </a:xfrm>
          <a:prstGeom prst="roundRect">
            <a:avLst>
              <a:gd fmla="val 10878" name="adj"/>
            </a:avLst>
          </a:prstGeom>
          <a:solidFill>
            <a:srgbClr val="EBE9EF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4"/>
          <p:cNvSpPr/>
          <p:nvPr/>
        </p:nvSpPr>
        <p:spPr>
          <a:xfrm>
            <a:off x="8421304" y="2232970"/>
            <a:ext cx="3237295" cy="5036301"/>
          </a:xfrm>
          <a:prstGeom prst="roundRect">
            <a:avLst>
              <a:gd fmla="val 10878" name="adj"/>
            </a:avLst>
          </a:prstGeom>
          <a:solidFill>
            <a:srgbClr val="EBE9EF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4"/>
          <p:cNvSpPr txBox="1"/>
          <p:nvPr>
            <p:ph type="title"/>
          </p:nvPr>
        </p:nvSpPr>
        <p:spPr>
          <a:xfrm>
            <a:off x="1156302" y="457200"/>
            <a:ext cx="9879396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34"/>
          <p:cNvSpPr txBox="1"/>
          <p:nvPr>
            <p:ph idx="1" type="body"/>
          </p:nvPr>
        </p:nvSpPr>
        <p:spPr>
          <a:xfrm>
            <a:off x="1156302" y="896175"/>
            <a:ext cx="9879396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3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34"/>
          <p:cNvSpPr txBox="1"/>
          <p:nvPr>
            <p:ph idx="2" type="body"/>
          </p:nvPr>
        </p:nvSpPr>
        <p:spPr>
          <a:xfrm>
            <a:off x="951994" y="3244326"/>
            <a:ext cx="2650002" cy="845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34"/>
          <p:cNvSpPr txBox="1"/>
          <p:nvPr>
            <p:ph idx="3" type="body"/>
          </p:nvPr>
        </p:nvSpPr>
        <p:spPr>
          <a:xfrm>
            <a:off x="911437" y="2688732"/>
            <a:ext cx="2731115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4" type="body"/>
          </p:nvPr>
        </p:nvSpPr>
        <p:spPr>
          <a:xfrm>
            <a:off x="4797421" y="2688732"/>
            <a:ext cx="2728446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5" type="body"/>
          </p:nvPr>
        </p:nvSpPr>
        <p:spPr>
          <a:xfrm>
            <a:off x="8675728" y="2688732"/>
            <a:ext cx="2728446" cy="333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3" name="Google Shape;213;p34"/>
          <p:cNvCxnSpPr/>
          <p:nvPr/>
        </p:nvCxnSpPr>
        <p:spPr>
          <a:xfrm>
            <a:off x="1156302" y="4379208"/>
            <a:ext cx="211361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4" name="Google Shape;214;p34"/>
          <p:cNvSpPr txBox="1"/>
          <p:nvPr>
            <p:ph idx="6" type="body"/>
          </p:nvPr>
        </p:nvSpPr>
        <p:spPr>
          <a:xfrm>
            <a:off x="951994" y="4654025"/>
            <a:ext cx="2650002" cy="143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34"/>
          <p:cNvSpPr txBox="1"/>
          <p:nvPr>
            <p:ph idx="7" type="body"/>
          </p:nvPr>
        </p:nvSpPr>
        <p:spPr>
          <a:xfrm>
            <a:off x="4836643" y="3244326"/>
            <a:ext cx="2650002" cy="845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6" name="Google Shape;216;p34"/>
          <p:cNvCxnSpPr/>
          <p:nvPr/>
        </p:nvCxnSpPr>
        <p:spPr>
          <a:xfrm>
            <a:off x="5040951" y="4379208"/>
            <a:ext cx="211361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p34"/>
          <p:cNvSpPr txBox="1"/>
          <p:nvPr>
            <p:ph idx="8" type="body"/>
          </p:nvPr>
        </p:nvSpPr>
        <p:spPr>
          <a:xfrm>
            <a:off x="4836643" y="4654025"/>
            <a:ext cx="2650002" cy="143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34"/>
          <p:cNvSpPr txBox="1"/>
          <p:nvPr>
            <p:ph idx="9" type="body"/>
          </p:nvPr>
        </p:nvSpPr>
        <p:spPr>
          <a:xfrm>
            <a:off x="8675728" y="3244326"/>
            <a:ext cx="2650002" cy="8450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9" name="Google Shape;219;p34"/>
          <p:cNvCxnSpPr/>
          <p:nvPr/>
        </p:nvCxnSpPr>
        <p:spPr>
          <a:xfrm>
            <a:off x="8880036" y="4379208"/>
            <a:ext cx="211361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p34"/>
          <p:cNvSpPr txBox="1"/>
          <p:nvPr>
            <p:ph idx="13" type="body"/>
          </p:nvPr>
        </p:nvSpPr>
        <p:spPr>
          <a:xfrm>
            <a:off x="8675728" y="4654025"/>
            <a:ext cx="2650002" cy="1435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•"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_Problem + 3 Part Solution">
  <p:cSld name="Strategy_Problem + 3 Part Solution"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/>
        </p:nvSpPr>
        <p:spPr>
          <a:xfrm>
            <a:off x="361229" y="1181239"/>
            <a:ext cx="2724557" cy="396713"/>
          </a:xfrm>
          <a:prstGeom prst="rect">
            <a:avLst/>
          </a:prstGeom>
          <a:solidFill>
            <a:srgbClr val="39393B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None/>
            </a:pPr>
            <a:r>
              <a:rPr b="0" i="0" lang="en-US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Problem</a:t>
            </a:r>
            <a:endParaRPr/>
          </a:p>
        </p:txBody>
      </p:sp>
      <p:sp>
        <p:nvSpPr>
          <p:cNvPr id="223" name="Google Shape;223;p35"/>
          <p:cNvSpPr/>
          <p:nvPr>
            <p:ph idx="2" type="pic"/>
          </p:nvPr>
        </p:nvSpPr>
        <p:spPr>
          <a:xfrm>
            <a:off x="361229" y="1749050"/>
            <a:ext cx="2617245" cy="1479097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5"/>
          <p:cNvSpPr/>
          <p:nvPr>
            <p:ph idx="3" type="pic"/>
          </p:nvPr>
        </p:nvSpPr>
        <p:spPr>
          <a:xfrm>
            <a:off x="3323078" y="1749050"/>
            <a:ext cx="2617245" cy="1479097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35"/>
          <p:cNvSpPr/>
          <p:nvPr>
            <p:ph idx="4" type="pic"/>
          </p:nvPr>
        </p:nvSpPr>
        <p:spPr>
          <a:xfrm>
            <a:off x="6284927" y="1749050"/>
            <a:ext cx="2617245" cy="1479097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35"/>
          <p:cNvSpPr/>
          <p:nvPr>
            <p:ph idx="5" type="pic"/>
          </p:nvPr>
        </p:nvSpPr>
        <p:spPr>
          <a:xfrm>
            <a:off x="9246776" y="1749050"/>
            <a:ext cx="2617245" cy="1479097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35"/>
          <p:cNvSpPr txBox="1"/>
          <p:nvPr>
            <p:ph type="title"/>
          </p:nvPr>
        </p:nvSpPr>
        <p:spPr>
          <a:xfrm>
            <a:off x="361229" y="457200"/>
            <a:ext cx="1103515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ter Light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p35"/>
          <p:cNvSpPr/>
          <p:nvPr/>
        </p:nvSpPr>
        <p:spPr>
          <a:xfrm>
            <a:off x="3200400" y="1181239"/>
            <a:ext cx="8648699" cy="396713"/>
          </a:xfrm>
          <a:prstGeom prst="rect">
            <a:avLst/>
          </a:prstGeom>
          <a:solidFill>
            <a:srgbClr val="367C93">
              <a:alpha val="7921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Axios Solution</a:t>
            </a:r>
            <a:endParaRPr/>
          </a:p>
        </p:txBody>
      </p:sp>
      <p:sp>
        <p:nvSpPr>
          <p:cNvPr id="230" name="Google Shape;230;p35"/>
          <p:cNvSpPr txBox="1"/>
          <p:nvPr/>
        </p:nvSpPr>
        <p:spPr>
          <a:xfrm>
            <a:off x="3200400" y="1181239"/>
            <a:ext cx="8663621" cy="41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"/>
              <a:buNone/>
            </a:pPr>
            <a:r>
              <a:rPr b="0" i="0" lang="en-US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The Axios Solution</a:t>
            </a:r>
            <a:endParaRPr/>
          </a:p>
        </p:txBody>
      </p:sp>
      <p:sp>
        <p:nvSpPr>
          <p:cNvPr id="231" name="Google Shape;231;p35"/>
          <p:cNvSpPr txBox="1"/>
          <p:nvPr>
            <p:ph idx="1" type="body"/>
          </p:nvPr>
        </p:nvSpPr>
        <p:spPr>
          <a:xfrm>
            <a:off x="361229" y="4432896"/>
            <a:ext cx="2617245" cy="1967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35"/>
          <p:cNvSpPr txBox="1"/>
          <p:nvPr>
            <p:ph idx="6" type="body"/>
          </p:nvPr>
        </p:nvSpPr>
        <p:spPr>
          <a:xfrm>
            <a:off x="361230" y="3459399"/>
            <a:ext cx="2617245" cy="68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307D"/>
              </a:buClr>
              <a:buSzPts val="2400"/>
              <a:buFont typeface="Calibri"/>
              <a:buNone/>
              <a:defRPr sz="2400">
                <a:solidFill>
                  <a:srgbClr val="11307D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35"/>
          <p:cNvSpPr txBox="1"/>
          <p:nvPr>
            <p:ph idx="7" type="body"/>
          </p:nvPr>
        </p:nvSpPr>
        <p:spPr>
          <a:xfrm>
            <a:off x="3323077" y="4432896"/>
            <a:ext cx="2617245" cy="1967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35"/>
          <p:cNvSpPr txBox="1"/>
          <p:nvPr>
            <p:ph idx="8" type="body"/>
          </p:nvPr>
        </p:nvSpPr>
        <p:spPr>
          <a:xfrm>
            <a:off x="3323078" y="3459399"/>
            <a:ext cx="2617245" cy="68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35"/>
          <p:cNvSpPr txBox="1"/>
          <p:nvPr>
            <p:ph idx="9" type="body"/>
          </p:nvPr>
        </p:nvSpPr>
        <p:spPr>
          <a:xfrm>
            <a:off x="6284924" y="4432896"/>
            <a:ext cx="2617245" cy="1967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35"/>
          <p:cNvSpPr txBox="1"/>
          <p:nvPr>
            <p:ph idx="13" type="body"/>
          </p:nvPr>
        </p:nvSpPr>
        <p:spPr>
          <a:xfrm>
            <a:off x="6284925" y="3459399"/>
            <a:ext cx="2617245" cy="68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35"/>
          <p:cNvSpPr txBox="1"/>
          <p:nvPr>
            <p:ph idx="14" type="body"/>
          </p:nvPr>
        </p:nvSpPr>
        <p:spPr>
          <a:xfrm>
            <a:off x="9246775" y="4432896"/>
            <a:ext cx="2617245" cy="1967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5"/>
          <p:cNvSpPr txBox="1"/>
          <p:nvPr>
            <p:ph idx="15" type="body"/>
          </p:nvPr>
        </p:nvSpPr>
        <p:spPr>
          <a:xfrm>
            <a:off x="9246776" y="3459399"/>
            <a:ext cx="2617245" cy="68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rategy Journey">
  <p:cSld name="Strategy Journey">
    <p:bg>
      <p:bgPr>
        <a:solidFill>
          <a:schemeClr val="dk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/>
          <p:nvPr/>
        </p:nvSpPr>
        <p:spPr>
          <a:xfrm>
            <a:off x="356805" y="1628712"/>
            <a:ext cx="2251826" cy="4772088"/>
          </a:xfrm>
          <a:prstGeom prst="rect">
            <a:avLst/>
          </a:prstGeom>
          <a:solidFill>
            <a:srgbClr val="E9E9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6"/>
          <p:cNvSpPr/>
          <p:nvPr/>
        </p:nvSpPr>
        <p:spPr>
          <a:xfrm>
            <a:off x="8993573" y="1628712"/>
            <a:ext cx="2493006" cy="4772088"/>
          </a:xfrm>
          <a:prstGeom prst="rect">
            <a:avLst/>
          </a:prstGeom>
          <a:solidFill>
            <a:srgbClr val="E3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6"/>
          <p:cNvSpPr/>
          <p:nvPr/>
        </p:nvSpPr>
        <p:spPr>
          <a:xfrm rot="-5400000">
            <a:off x="4805247" y="2411850"/>
            <a:ext cx="1948998" cy="5533901"/>
          </a:xfrm>
          <a:prstGeom prst="rect">
            <a:avLst/>
          </a:prstGeom>
          <a:solidFill>
            <a:srgbClr val="E3F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6"/>
          <p:cNvSpPr/>
          <p:nvPr/>
        </p:nvSpPr>
        <p:spPr>
          <a:xfrm rot="-5400000">
            <a:off x="3043123" y="2038561"/>
            <a:ext cx="1626919" cy="1638587"/>
          </a:xfrm>
          <a:prstGeom prst="rect">
            <a:avLst/>
          </a:prstGeom>
          <a:solidFill>
            <a:srgbClr val="E9E9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6"/>
          <p:cNvSpPr/>
          <p:nvPr/>
        </p:nvSpPr>
        <p:spPr>
          <a:xfrm rot="-5400000">
            <a:off x="4990832" y="2038561"/>
            <a:ext cx="1626919" cy="1638587"/>
          </a:xfrm>
          <a:prstGeom prst="rect">
            <a:avLst/>
          </a:prstGeom>
          <a:solidFill>
            <a:srgbClr val="E9E9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6"/>
          <p:cNvSpPr/>
          <p:nvPr/>
        </p:nvSpPr>
        <p:spPr>
          <a:xfrm rot="-5400000">
            <a:off x="6983514" y="2038561"/>
            <a:ext cx="1626919" cy="1638587"/>
          </a:xfrm>
          <a:prstGeom prst="rect">
            <a:avLst/>
          </a:prstGeom>
          <a:solidFill>
            <a:srgbClr val="E9E9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6"/>
          <p:cNvSpPr txBox="1"/>
          <p:nvPr>
            <p:ph type="title"/>
          </p:nvPr>
        </p:nvSpPr>
        <p:spPr>
          <a:xfrm>
            <a:off x="361229" y="457200"/>
            <a:ext cx="1103515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Inter Light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36"/>
          <p:cNvSpPr/>
          <p:nvPr/>
        </p:nvSpPr>
        <p:spPr>
          <a:xfrm>
            <a:off x="3030975" y="4182264"/>
            <a:ext cx="5533901" cy="2218536"/>
          </a:xfrm>
          <a:prstGeom prst="rect">
            <a:avLst/>
          </a:prstGeom>
          <a:solidFill>
            <a:srgbClr val="D7E1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/>
          <p:nvPr/>
        </p:nvSpPr>
        <p:spPr>
          <a:xfrm>
            <a:off x="8987219" y="1593443"/>
            <a:ext cx="2499360" cy="4807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6"/>
          <p:cNvSpPr/>
          <p:nvPr/>
        </p:nvSpPr>
        <p:spPr>
          <a:xfrm>
            <a:off x="2735766" y="2248833"/>
            <a:ext cx="204868" cy="2048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A60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6"/>
          <p:cNvSpPr/>
          <p:nvPr/>
        </p:nvSpPr>
        <p:spPr>
          <a:xfrm>
            <a:off x="3256951" y="4448669"/>
            <a:ext cx="49203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To Persuade:</a:t>
            </a:r>
            <a:endParaRPr/>
          </a:p>
        </p:txBody>
      </p:sp>
      <p:sp>
        <p:nvSpPr>
          <p:cNvPr id="252" name="Google Shape;252;p36"/>
          <p:cNvSpPr/>
          <p:nvPr/>
        </p:nvSpPr>
        <p:spPr>
          <a:xfrm>
            <a:off x="3201147" y="2275028"/>
            <a:ext cx="6625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3334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/>
          </a:p>
        </p:txBody>
      </p:sp>
      <p:sp>
        <p:nvSpPr>
          <p:cNvPr id="253" name="Google Shape;253;p36"/>
          <p:cNvSpPr/>
          <p:nvPr/>
        </p:nvSpPr>
        <p:spPr>
          <a:xfrm>
            <a:off x="2948155" y="1526882"/>
            <a:ext cx="32192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3334"/>
                </a:solidFill>
                <a:latin typeface="Inter"/>
                <a:ea typeface="Inter"/>
                <a:cs typeface="Inter"/>
                <a:sym typeface="Inter"/>
              </a:rPr>
              <a:t>Media Objectives </a:t>
            </a:r>
            <a:endParaRPr sz="1600">
              <a:solidFill>
                <a:srgbClr val="33333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4" name="Google Shape;254;p36"/>
          <p:cNvSpPr/>
          <p:nvPr/>
        </p:nvSpPr>
        <p:spPr>
          <a:xfrm>
            <a:off x="4737095" y="2248833"/>
            <a:ext cx="204868" cy="2048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2C7C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6"/>
          <p:cNvSpPr/>
          <p:nvPr/>
        </p:nvSpPr>
        <p:spPr>
          <a:xfrm>
            <a:off x="6704977" y="2248833"/>
            <a:ext cx="204868" cy="2048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3E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6"/>
          <p:cNvSpPr/>
          <p:nvPr/>
        </p:nvSpPr>
        <p:spPr>
          <a:xfrm rot="5400000">
            <a:off x="7682450" y="3854703"/>
            <a:ext cx="204868" cy="20486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0C3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8674041" y="5104581"/>
            <a:ext cx="204868" cy="20486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B6B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6"/>
          <p:cNvSpPr txBox="1"/>
          <p:nvPr>
            <p:ph idx="1" type="body"/>
          </p:nvPr>
        </p:nvSpPr>
        <p:spPr>
          <a:xfrm>
            <a:off x="5162994" y="2841626"/>
            <a:ext cx="1305704" cy="688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36"/>
          <p:cNvSpPr txBox="1"/>
          <p:nvPr>
            <p:ph idx="2" type="body"/>
          </p:nvPr>
        </p:nvSpPr>
        <p:spPr>
          <a:xfrm>
            <a:off x="3216688" y="2841626"/>
            <a:ext cx="1305704" cy="688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36"/>
          <p:cNvSpPr txBox="1"/>
          <p:nvPr>
            <p:ph idx="3" type="body"/>
          </p:nvPr>
        </p:nvSpPr>
        <p:spPr>
          <a:xfrm>
            <a:off x="7158742" y="2841626"/>
            <a:ext cx="1305704" cy="6889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36"/>
          <p:cNvSpPr/>
          <p:nvPr/>
        </p:nvSpPr>
        <p:spPr>
          <a:xfrm>
            <a:off x="5145466" y="2275028"/>
            <a:ext cx="6625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3334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/>
          </a:p>
        </p:txBody>
      </p:sp>
      <p:sp>
        <p:nvSpPr>
          <p:cNvPr id="262" name="Google Shape;262;p36"/>
          <p:cNvSpPr/>
          <p:nvPr/>
        </p:nvSpPr>
        <p:spPr>
          <a:xfrm>
            <a:off x="7142343" y="2275028"/>
            <a:ext cx="66251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33334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/>
          </a:p>
        </p:txBody>
      </p:sp>
      <p:sp>
        <p:nvSpPr>
          <p:cNvPr id="263" name="Google Shape;263;p36"/>
          <p:cNvSpPr txBox="1"/>
          <p:nvPr>
            <p:ph idx="4" type="body"/>
          </p:nvPr>
        </p:nvSpPr>
        <p:spPr>
          <a:xfrm>
            <a:off x="567290" y="2475083"/>
            <a:ext cx="1939040" cy="2834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36"/>
          <p:cNvSpPr txBox="1"/>
          <p:nvPr>
            <p:ph idx="5" type="body"/>
          </p:nvPr>
        </p:nvSpPr>
        <p:spPr>
          <a:xfrm>
            <a:off x="3321934" y="5140238"/>
            <a:ext cx="4855360" cy="999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36"/>
          <p:cNvSpPr txBox="1"/>
          <p:nvPr/>
        </p:nvSpPr>
        <p:spPr>
          <a:xfrm>
            <a:off x="562894" y="1900632"/>
            <a:ext cx="1892574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A604B"/>
              </a:buClr>
              <a:buSzPts val="2000"/>
              <a:buFont typeface="Inter Light"/>
              <a:buNone/>
            </a:pPr>
            <a:r>
              <a:rPr lang="en-US" sz="2000">
                <a:solidFill>
                  <a:srgbClr val="FA604B"/>
                </a:solidFill>
                <a:latin typeface="Inter Light"/>
                <a:ea typeface="Inter Light"/>
                <a:cs typeface="Inter Light"/>
                <a:sym typeface="Inter Light"/>
              </a:rPr>
              <a:t>The Challenge:</a:t>
            </a:r>
            <a:endParaRPr/>
          </a:p>
        </p:txBody>
      </p:sp>
      <p:sp>
        <p:nvSpPr>
          <p:cNvPr id="266" name="Google Shape;266;p36"/>
          <p:cNvSpPr txBox="1"/>
          <p:nvPr/>
        </p:nvSpPr>
        <p:spPr>
          <a:xfrm>
            <a:off x="9253306" y="1900631"/>
            <a:ext cx="1892574" cy="574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 Light"/>
              <a:buNone/>
            </a:pPr>
            <a:r>
              <a:rPr lang="en-US" sz="20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The Axios Solution:</a:t>
            </a:r>
            <a:endParaRPr/>
          </a:p>
        </p:txBody>
      </p:sp>
      <p:sp>
        <p:nvSpPr>
          <p:cNvPr id="267" name="Google Shape;267;p36"/>
          <p:cNvSpPr txBox="1"/>
          <p:nvPr>
            <p:ph idx="6" type="body"/>
          </p:nvPr>
        </p:nvSpPr>
        <p:spPr>
          <a:xfrm>
            <a:off x="9249861" y="2675138"/>
            <a:ext cx="2034446" cy="28343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images">
  <p:cSld name="1_2 images">
    <p:bg>
      <p:bgPr>
        <a:solidFill>
          <a:schemeClr val="dk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"/>
          <p:cNvSpPr/>
          <p:nvPr>
            <p:ph idx="2" type="pic"/>
          </p:nvPr>
        </p:nvSpPr>
        <p:spPr>
          <a:xfrm>
            <a:off x="360450" y="1778479"/>
            <a:ext cx="5675443" cy="3906329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37"/>
          <p:cNvSpPr/>
          <p:nvPr>
            <p:ph idx="3" type="pic"/>
          </p:nvPr>
        </p:nvSpPr>
        <p:spPr>
          <a:xfrm>
            <a:off x="6170865" y="1785668"/>
            <a:ext cx="5675443" cy="3906329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37"/>
          <p:cNvSpPr txBox="1"/>
          <p:nvPr>
            <p:ph idx="1" type="body"/>
          </p:nvPr>
        </p:nvSpPr>
        <p:spPr>
          <a:xfrm>
            <a:off x="356804" y="5831457"/>
            <a:ext cx="5675443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7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7"/>
          <p:cNvSpPr txBox="1"/>
          <p:nvPr>
            <p:ph idx="4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3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37"/>
          <p:cNvSpPr txBox="1"/>
          <p:nvPr>
            <p:ph idx="5" type="body"/>
          </p:nvPr>
        </p:nvSpPr>
        <p:spPr>
          <a:xfrm>
            <a:off x="6169776" y="5831457"/>
            <a:ext cx="5675443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 images">
  <p:cSld name="1_3 images">
    <p:bg>
      <p:bgPr>
        <a:solidFill>
          <a:schemeClr val="dk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/>
          <p:nvPr>
            <p:ph idx="2" type="pic"/>
          </p:nvPr>
        </p:nvSpPr>
        <p:spPr>
          <a:xfrm>
            <a:off x="4241453" y="2235679"/>
            <a:ext cx="3725695" cy="2798064"/>
          </a:xfrm>
          <a:prstGeom prst="rect">
            <a:avLst/>
          </a:prstGeom>
          <a:noFill/>
          <a:ln>
            <a:noFill/>
          </a:ln>
        </p:spPr>
      </p:sp>
      <p:sp>
        <p:nvSpPr>
          <p:cNvPr id="278" name="Google Shape;278;p38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8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38"/>
          <p:cNvSpPr/>
          <p:nvPr>
            <p:ph idx="3" type="pic"/>
          </p:nvPr>
        </p:nvSpPr>
        <p:spPr>
          <a:xfrm>
            <a:off x="360450" y="2235679"/>
            <a:ext cx="3725695" cy="2798064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38"/>
          <p:cNvSpPr txBox="1"/>
          <p:nvPr>
            <p:ph idx="4" type="body"/>
          </p:nvPr>
        </p:nvSpPr>
        <p:spPr>
          <a:xfrm>
            <a:off x="356804" y="5158597"/>
            <a:ext cx="3725695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38"/>
          <p:cNvSpPr txBox="1"/>
          <p:nvPr>
            <p:ph idx="5" type="body"/>
          </p:nvPr>
        </p:nvSpPr>
        <p:spPr>
          <a:xfrm>
            <a:off x="4241453" y="5158597"/>
            <a:ext cx="3725695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3" name="Google Shape;283;p38"/>
          <p:cNvSpPr/>
          <p:nvPr>
            <p:ph idx="6" type="pic"/>
          </p:nvPr>
        </p:nvSpPr>
        <p:spPr>
          <a:xfrm>
            <a:off x="8122456" y="2235679"/>
            <a:ext cx="3725695" cy="2798064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38"/>
          <p:cNvSpPr txBox="1"/>
          <p:nvPr>
            <p:ph idx="7" type="body"/>
          </p:nvPr>
        </p:nvSpPr>
        <p:spPr>
          <a:xfrm>
            <a:off x="8122456" y="5158597"/>
            <a:ext cx="3725695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5" name="Google Shape;285;p3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bg>
      <p:bgPr>
        <a:solidFill>
          <a:schemeClr val="dk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/>
          <p:nvPr>
            <p:ph idx="2" type="pic"/>
          </p:nvPr>
        </p:nvSpPr>
        <p:spPr>
          <a:xfrm>
            <a:off x="360450" y="1778479"/>
            <a:ext cx="5675443" cy="3906329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39"/>
          <p:cNvSpPr/>
          <p:nvPr>
            <p:ph idx="3" type="pic"/>
          </p:nvPr>
        </p:nvSpPr>
        <p:spPr>
          <a:xfrm>
            <a:off x="6170865" y="1785668"/>
            <a:ext cx="5675443" cy="3906329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39"/>
          <p:cNvSpPr txBox="1"/>
          <p:nvPr>
            <p:ph idx="1" type="body"/>
          </p:nvPr>
        </p:nvSpPr>
        <p:spPr>
          <a:xfrm>
            <a:off x="1331284" y="5831457"/>
            <a:ext cx="3729951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9"/>
          <p:cNvSpPr txBox="1"/>
          <p:nvPr>
            <p:ph idx="4" type="body"/>
          </p:nvPr>
        </p:nvSpPr>
        <p:spPr>
          <a:xfrm>
            <a:off x="7124447" y="5831457"/>
            <a:ext cx="3729951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39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39"/>
          <p:cNvSpPr txBox="1"/>
          <p:nvPr>
            <p:ph idx="5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ext + Color Divider">
  <p:cSld name="2_Text + Color Divider"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>
            <p:ph type="title"/>
          </p:nvPr>
        </p:nvSpPr>
        <p:spPr>
          <a:xfrm>
            <a:off x="356804" y="2298373"/>
            <a:ext cx="2780131" cy="2261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7" name="Google Shape;297;p40"/>
          <p:cNvSpPr/>
          <p:nvPr>
            <p:ph idx="2" type="pic"/>
          </p:nvPr>
        </p:nvSpPr>
        <p:spPr>
          <a:xfrm>
            <a:off x="3618825" y="417036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40"/>
          <p:cNvSpPr txBox="1"/>
          <p:nvPr>
            <p:ph idx="1" type="body"/>
          </p:nvPr>
        </p:nvSpPr>
        <p:spPr>
          <a:xfrm>
            <a:off x="3617228" y="2134723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40"/>
          <p:cNvSpPr/>
          <p:nvPr>
            <p:ph idx="3" type="pic"/>
          </p:nvPr>
        </p:nvSpPr>
        <p:spPr>
          <a:xfrm>
            <a:off x="5703644" y="417036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40"/>
          <p:cNvSpPr txBox="1"/>
          <p:nvPr>
            <p:ph idx="4" type="body"/>
          </p:nvPr>
        </p:nvSpPr>
        <p:spPr>
          <a:xfrm>
            <a:off x="5702047" y="2134723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40"/>
          <p:cNvSpPr/>
          <p:nvPr>
            <p:ph idx="5" type="pic"/>
          </p:nvPr>
        </p:nvSpPr>
        <p:spPr>
          <a:xfrm>
            <a:off x="7786865" y="417036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40"/>
          <p:cNvSpPr txBox="1"/>
          <p:nvPr>
            <p:ph idx="6" type="body"/>
          </p:nvPr>
        </p:nvSpPr>
        <p:spPr>
          <a:xfrm>
            <a:off x="7785268" y="2134723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3" name="Google Shape;303;p40"/>
          <p:cNvSpPr/>
          <p:nvPr>
            <p:ph idx="7" type="pic"/>
          </p:nvPr>
        </p:nvSpPr>
        <p:spPr>
          <a:xfrm>
            <a:off x="9868488" y="417036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40"/>
          <p:cNvSpPr txBox="1"/>
          <p:nvPr>
            <p:ph idx="8" type="body"/>
          </p:nvPr>
        </p:nvSpPr>
        <p:spPr>
          <a:xfrm>
            <a:off x="9866891" y="2134723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40"/>
          <p:cNvSpPr/>
          <p:nvPr>
            <p:ph idx="9" type="pic"/>
          </p:nvPr>
        </p:nvSpPr>
        <p:spPr>
          <a:xfrm>
            <a:off x="3618825" y="2509238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40"/>
          <p:cNvSpPr txBox="1"/>
          <p:nvPr>
            <p:ph idx="13" type="body"/>
          </p:nvPr>
        </p:nvSpPr>
        <p:spPr>
          <a:xfrm>
            <a:off x="3617228" y="4226925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40"/>
          <p:cNvSpPr/>
          <p:nvPr>
            <p:ph idx="14" type="pic"/>
          </p:nvPr>
        </p:nvSpPr>
        <p:spPr>
          <a:xfrm>
            <a:off x="5703644" y="2509238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40"/>
          <p:cNvSpPr txBox="1"/>
          <p:nvPr>
            <p:ph idx="15" type="body"/>
          </p:nvPr>
        </p:nvSpPr>
        <p:spPr>
          <a:xfrm>
            <a:off x="5702047" y="4226925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9" name="Google Shape;309;p40"/>
          <p:cNvSpPr/>
          <p:nvPr>
            <p:ph idx="16" type="pic"/>
          </p:nvPr>
        </p:nvSpPr>
        <p:spPr>
          <a:xfrm>
            <a:off x="7786865" y="2509238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40"/>
          <p:cNvSpPr txBox="1"/>
          <p:nvPr>
            <p:ph idx="17" type="body"/>
          </p:nvPr>
        </p:nvSpPr>
        <p:spPr>
          <a:xfrm>
            <a:off x="7785268" y="4226925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40"/>
          <p:cNvSpPr/>
          <p:nvPr>
            <p:ph idx="18" type="pic"/>
          </p:nvPr>
        </p:nvSpPr>
        <p:spPr>
          <a:xfrm>
            <a:off x="9868488" y="2509238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40"/>
          <p:cNvSpPr txBox="1"/>
          <p:nvPr>
            <p:ph idx="19" type="body"/>
          </p:nvPr>
        </p:nvSpPr>
        <p:spPr>
          <a:xfrm>
            <a:off x="9866891" y="4226925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40"/>
          <p:cNvSpPr/>
          <p:nvPr>
            <p:ph idx="20" type="pic"/>
          </p:nvPr>
        </p:nvSpPr>
        <p:spPr>
          <a:xfrm>
            <a:off x="3618825" y="4601441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40"/>
          <p:cNvSpPr txBox="1"/>
          <p:nvPr>
            <p:ph idx="21" type="body"/>
          </p:nvPr>
        </p:nvSpPr>
        <p:spPr>
          <a:xfrm>
            <a:off x="3617228" y="6319128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5" name="Google Shape;315;p40"/>
          <p:cNvSpPr/>
          <p:nvPr>
            <p:ph idx="22" type="pic"/>
          </p:nvPr>
        </p:nvSpPr>
        <p:spPr>
          <a:xfrm>
            <a:off x="5703644" y="4601441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40"/>
          <p:cNvSpPr txBox="1"/>
          <p:nvPr>
            <p:ph idx="23" type="body"/>
          </p:nvPr>
        </p:nvSpPr>
        <p:spPr>
          <a:xfrm>
            <a:off x="5702047" y="6319128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40"/>
          <p:cNvSpPr/>
          <p:nvPr>
            <p:ph idx="24" type="pic"/>
          </p:nvPr>
        </p:nvSpPr>
        <p:spPr>
          <a:xfrm>
            <a:off x="7786865" y="4601441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18" name="Google Shape;318;p40"/>
          <p:cNvSpPr txBox="1"/>
          <p:nvPr>
            <p:ph idx="25" type="body"/>
          </p:nvPr>
        </p:nvSpPr>
        <p:spPr>
          <a:xfrm>
            <a:off x="7785268" y="6319128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p40"/>
          <p:cNvSpPr/>
          <p:nvPr>
            <p:ph idx="26" type="pic"/>
          </p:nvPr>
        </p:nvSpPr>
        <p:spPr>
          <a:xfrm>
            <a:off x="9868488" y="4601441"/>
            <a:ext cx="1604527" cy="1604527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40"/>
          <p:cNvSpPr txBox="1"/>
          <p:nvPr>
            <p:ph idx="27" type="body"/>
          </p:nvPr>
        </p:nvSpPr>
        <p:spPr>
          <a:xfrm>
            <a:off x="9866891" y="6319128"/>
            <a:ext cx="1604526" cy="212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+ Color Divider">
  <p:cSld name="1_Text + Color Divider">
    <p:bg>
      <p:bgPr>
        <a:solidFill>
          <a:schemeClr val="dk1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1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p41"/>
          <p:cNvSpPr/>
          <p:nvPr>
            <p:ph idx="2" type="pic"/>
          </p:nvPr>
        </p:nvSpPr>
        <p:spPr>
          <a:xfrm>
            <a:off x="356804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4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6" name="Google Shape;326;p41"/>
          <p:cNvSpPr txBox="1"/>
          <p:nvPr>
            <p:ph idx="3" type="body"/>
          </p:nvPr>
        </p:nvSpPr>
        <p:spPr>
          <a:xfrm>
            <a:off x="356806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41"/>
          <p:cNvSpPr txBox="1"/>
          <p:nvPr>
            <p:ph idx="4" type="body"/>
          </p:nvPr>
        </p:nvSpPr>
        <p:spPr>
          <a:xfrm>
            <a:off x="356806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41"/>
          <p:cNvSpPr/>
          <p:nvPr>
            <p:ph idx="5" type="pic"/>
          </p:nvPr>
        </p:nvSpPr>
        <p:spPr>
          <a:xfrm>
            <a:off x="1987815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41"/>
          <p:cNvSpPr/>
          <p:nvPr>
            <p:ph idx="6" type="pic"/>
          </p:nvPr>
        </p:nvSpPr>
        <p:spPr>
          <a:xfrm>
            <a:off x="3618826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41"/>
          <p:cNvSpPr/>
          <p:nvPr>
            <p:ph idx="7" type="pic"/>
          </p:nvPr>
        </p:nvSpPr>
        <p:spPr>
          <a:xfrm>
            <a:off x="5249836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41"/>
          <p:cNvSpPr/>
          <p:nvPr>
            <p:ph idx="8" type="pic"/>
          </p:nvPr>
        </p:nvSpPr>
        <p:spPr>
          <a:xfrm>
            <a:off x="6880846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41"/>
          <p:cNvSpPr/>
          <p:nvPr>
            <p:ph idx="9" type="pic"/>
          </p:nvPr>
        </p:nvSpPr>
        <p:spPr>
          <a:xfrm>
            <a:off x="8511856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41"/>
          <p:cNvSpPr/>
          <p:nvPr>
            <p:ph idx="13" type="pic"/>
          </p:nvPr>
        </p:nvSpPr>
        <p:spPr>
          <a:xfrm>
            <a:off x="10142867" y="1482867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41"/>
          <p:cNvSpPr txBox="1"/>
          <p:nvPr>
            <p:ph idx="14" type="body"/>
          </p:nvPr>
        </p:nvSpPr>
        <p:spPr>
          <a:xfrm>
            <a:off x="1986217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41"/>
          <p:cNvSpPr txBox="1"/>
          <p:nvPr>
            <p:ph idx="15" type="body"/>
          </p:nvPr>
        </p:nvSpPr>
        <p:spPr>
          <a:xfrm>
            <a:off x="1986217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41"/>
          <p:cNvSpPr txBox="1"/>
          <p:nvPr>
            <p:ph idx="16" type="body"/>
          </p:nvPr>
        </p:nvSpPr>
        <p:spPr>
          <a:xfrm>
            <a:off x="3617228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41"/>
          <p:cNvSpPr txBox="1"/>
          <p:nvPr>
            <p:ph idx="17" type="body"/>
          </p:nvPr>
        </p:nvSpPr>
        <p:spPr>
          <a:xfrm>
            <a:off x="3617228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41"/>
          <p:cNvSpPr txBox="1"/>
          <p:nvPr>
            <p:ph idx="18" type="body"/>
          </p:nvPr>
        </p:nvSpPr>
        <p:spPr>
          <a:xfrm>
            <a:off x="5249836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9" name="Google Shape;339;p41"/>
          <p:cNvSpPr txBox="1"/>
          <p:nvPr>
            <p:ph idx="19" type="body"/>
          </p:nvPr>
        </p:nvSpPr>
        <p:spPr>
          <a:xfrm>
            <a:off x="5249836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41"/>
          <p:cNvSpPr txBox="1"/>
          <p:nvPr>
            <p:ph idx="20" type="body"/>
          </p:nvPr>
        </p:nvSpPr>
        <p:spPr>
          <a:xfrm>
            <a:off x="6880846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41"/>
          <p:cNvSpPr txBox="1"/>
          <p:nvPr>
            <p:ph idx="21" type="body"/>
          </p:nvPr>
        </p:nvSpPr>
        <p:spPr>
          <a:xfrm>
            <a:off x="6880846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41"/>
          <p:cNvSpPr txBox="1"/>
          <p:nvPr>
            <p:ph idx="22" type="body"/>
          </p:nvPr>
        </p:nvSpPr>
        <p:spPr>
          <a:xfrm>
            <a:off x="8511856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41"/>
          <p:cNvSpPr txBox="1"/>
          <p:nvPr>
            <p:ph idx="23" type="body"/>
          </p:nvPr>
        </p:nvSpPr>
        <p:spPr>
          <a:xfrm>
            <a:off x="8511856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41"/>
          <p:cNvSpPr txBox="1"/>
          <p:nvPr>
            <p:ph idx="24" type="body"/>
          </p:nvPr>
        </p:nvSpPr>
        <p:spPr>
          <a:xfrm>
            <a:off x="10142867" y="271845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41"/>
          <p:cNvSpPr txBox="1"/>
          <p:nvPr>
            <p:ph idx="25" type="body"/>
          </p:nvPr>
        </p:nvSpPr>
        <p:spPr>
          <a:xfrm>
            <a:off x="10142867" y="294956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41"/>
          <p:cNvSpPr/>
          <p:nvPr>
            <p:ph idx="26" type="pic"/>
          </p:nvPr>
        </p:nvSpPr>
        <p:spPr>
          <a:xfrm>
            <a:off x="356804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47" name="Google Shape;347;p41"/>
          <p:cNvSpPr txBox="1"/>
          <p:nvPr>
            <p:ph idx="27" type="body"/>
          </p:nvPr>
        </p:nvSpPr>
        <p:spPr>
          <a:xfrm>
            <a:off x="356806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41"/>
          <p:cNvSpPr txBox="1"/>
          <p:nvPr>
            <p:ph idx="28" type="body"/>
          </p:nvPr>
        </p:nvSpPr>
        <p:spPr>
          <a:xfrm>
            <a:off x="356806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41"/>
          <p:cNvSpPr/>
          <p:nvPr>
            <p:ph idx="29" type="pic"/>
          </p:nvPr>
        </p:nvSpPr>
        <p:spPr>
          <a:xfrm>
            <a:off x="1987815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41"/>
          <p:cNvSpPr/>
          <p:nvPr>
            <p:ph idx="30" type="pic"/>
          </p:nvPr>
        </p:nvSpPr>
        <p:spPr>
          <a:xfrm>
            <a:off x="3618826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41"/>
          <p:cNvSpPr/>
          <p:nvPr>
            <p:ph idx="31" type="pic"/>
          </p:nvPr>
        </p:nvSpPr>
        <p:spPr>
          <a:xfrm>
            <a:off x="5249836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41"/>
          <p:cNvSpPr/>
          <p:nvPr>
            <p:ph idx="32" type="pic"/>
          </p:nvPr>
        </p:nvSpPr>
        <p:spPr>
          <a:xfrm>
            <a:off x="6880846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41"/>
          <p:cNvSpPr/>
          <p:nvPr>
            <p:ph idx="33" type="pic"/>
          </p:nvPr>
        </p:nvSpPr>
        <p:spPr>
          <a:xfrm>
            <a:off x="8511856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41"/>
          <p:cNvSpPr/>
          <p:nvPr>
            <p:ph idx="34" type="pic"/>
          </p:nvPr>
        </p:nvSpPr>
        <p:spPr>
          <a:xfrm>
            <a:off x="10142867" y="3238769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41"/>
          <p:cNvSpPr txBox="1"/>
          <p:nvPr>
            <p:ph idx="35" type="body"/>
          </p:nvPr>
        </p:nvSpPr>
        <p:spPr>
          <a:xfrm>
            <a:off x="1986217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41"/>
          <p:cNvSpPr txBox="1"/>
          <p:nvPr>
            <p:ph idx="36" type="body"/>
          </p:nvPr>
        </p:nvSpPr>
        <p:spPr>
          <a:xfrm>
            <a:off x="1986217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41"/>
          <p:cNvSpPr txBox="1"/>
          <p:nvPr>
            <p:ph idx="37" type="body"/>
          </p:nvPr>
        </p:nvSpPr>
        <p:spPr>
          <a:xfrm>
            <a:off x="3617228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41"/>
          <p:cNvSpPr txBox="1"/>
          <p:nvPr>
            <p:ph idx="38" type="body"/>
          </p:nvPr>
        </p:nvSpPr>
        <p:spPr>
          <a:xfrm>
            <a:off x="3617228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41"/>
          <p:cNvSpPr txBox="1"/>
          <p:nvPr>
            <p:ph idx="39" type="body"/>
          </p:nvPr>
        </p:nvSpPr>
        <p:spPr>
          <a:xfrm>
            <a:off x="5249836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0" name="Google Shape;360;p41"/>
          <p:cNvSpPr txBox="1"/>
          <p:nvPr>
            <p:ph idx="40" type="body"/>
          </p:nvPr>
        </p:nvSpPr>
        <p:spPr>
          <a:xfrm>
            <a:off x="5249836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1" name="Google Shape;361;p41"/>
          <p:cNvSpPr txBox="1"/>
          <p:nvPr>
            <p:ph idx="41" type="body"/>
          </p:nvPr>
        </p:nvSpPr>
        <p:spPr>
          <a:xfrm>
            <a:off x="6880846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2" name="Google Shape;362;p41"/>
          <p:cNvSpPr txBox="1"/>
          <p:nvPr>
            <p:ph idx="42" type="body"/>
          </p:nvPr>
        </p:nvSpPr>
        <p:spPr>
          <a:xfrm>
            <a:off x="6880846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3" name="Google Shape;363;p41"/>
          <p:cNvSpPr txBox="1"/>
          <p:nvPr>
            <p:ph idx="43" type="body"/>
          </p:nvPr>
        </p:nvSpPr>
        <p:spPr>
          <a:xfrm>
            <a:off x="8511856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4" name="Google Shape;364;p41"/>
          <p:cNvSpPr txBox="1"/>
          <p:nvPr>
            <p:ph idx="44" type="body"/>
          </p:nvPr>
        </p:nvSpPr>
        <p:spPr>
          <a:xfrm>
            <a:off x="8511856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41"/>
          <p:cNvSpPr txBox="1"/>
          <p:nvPr>
            <p:ph idx="45" type="body"/>
          </p:nvPr>
        </p:nvSpPr>
        <p:spPr>
          <a:xfrm>
            <a:off x="10142867" y="4474356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41"/>
          <p:cNvSpPr txBox="1"/>
          <p:nvPr>
            <p:ph idx="46" type="body"/>
          </p:nvPr>
        </p:nvSpPr>
        <p:spPr>
          <a:xfrm>
            <a:off x="10142867" y="4705468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41"/>
          <p:cNvSpPr/>
          <p:nvPr>
            <p:ph idx="47" type="pic"/>
          </p:nvPr>
        </p:nvSpPr>
        <p:spPr>
          <a:xfrm>
            <a:off x="356804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41"/>
          <p:cNvSpPr txBox="1"/>
          <p:nvPr>
            <p:ph idx="48" type="body"/>
          </p:nvPr>
        </p:nvSpPr>
        <p:spPr>
          <a:xfrm>
            <a:off x="356806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41"/>
          <p:cNvSpPr txBox="1"/>
          <p:nvPr>
            <p:ph idx="49" type="body"/>
          </p:nvPr>
        </p:nvSpPr>
        <p:spPr>
          <a:xfrm>
            <a:off x="356806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41"/>
          <p:cNvSpPr/>
          <p:nvPr>
            <p:ph idx="50" type="pic"/>
          </p:nvPr>
        </p:nvSpPr>
        <p:spPr>
          <a:xfrm>
            <a:off x="1987815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71" name="Google Shape;371;p41"/>
          <p:cNvSpPr/>
          <p:nvPr>
            <p:ph idx="51" type="pic"/>
          </p:nvPr>
        </p:nvSpPr>
        <p:spPr>
          <a:xfrm>
            <a:off x="3618826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72" name="Google Shape;372;p41"/>
          <p:cNvSpPr/>
          <p:nvPr>
            <p:ph idx="52" type="pic"/>
          </p:nvPr>
        </p:nvSpPr>
        <p:spPr>
          <a:xfrm>
            <a:off x="5249836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73" name="Google Shape;373;p41"/>
          <p:cNvSpPr/>
          <p:nvPr>
            <p:ph idx="53" type="pic"/>
          </p:nvPr>
        </p:nvSpPr>
        <p:spPr>
          <a:xfrm>
            <a:off x="6880846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41"/>
          <p:cNvSpPr/>
          <p:nvPr>
            <p:ph idx="54" type="pic"/>
          </p:nvPr>
        </p:nvSpPr>
        <p:spPr>
          <a:xfrm>
            <a:off x="8511856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75" name="Google Shape;375;p41"/>
          <p:cNvSpPr/>
          <p:nvPr>
            <p:ph idx="55" type="pic"/>
          </p:nvPr>
        </p:nvSpPr>
        <p:spPr>
          <a:xfrm>
            <a:off x="10142867" y="4992185"/>
            <a:ext cx="1149120" cy="1149120"/>
          </a:xfrm>
          <a:prstGeom prst="rect">
            <a:avLst/>
          </a:prstGeom>
          <a:noFill/>
          <a:ln>
            <a:noFill/>
          </a:ln>
        </p:spPr>
      </p:sp>
      <p:sp>
        <p:nvSpPr>
          <p:cNvPr id="376" name="Google Shape;376;p41"/>
          <p:cNvSpPr txBox="1"/>
          <p:nvPr>
            <p:ph idx="56" type="body"/>
          </p:nvPr>
        </p:nvSpPr>
        <p:spPr>
          <a:xfrm>
            <a:off x="1986217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41"/>
          <p:cNvSpPr txBox="1"/>
          <p:nvPr>
            <p:ph idx="57" type="body"/>
          </p:nvPr>
        </p:nvSpPr>
        <p:spPr>
          <a:xfrm>
            <a:off x="1986217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41"/>
          <p:cNvSpPr txBox="1"/>
          <p:nvPr>
            <p:ph idx="58" type="body"/>
          </p:nvPr>
        </p:nvSpPr>
        <p:spPr>
          <a:xfrm>
            <a:off x="3617228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41"/>
          <p:cNvSpPr txBox="1"/>
          <p:nvPr>
            <p:ph idx="59" type="body"/>
          </p:nvPr>
        </p:nvSpPr>
        <p:spPr>
          <a:xfrm>
            <a:off x="3617228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41"/>
          <p:cNvSpPr txBox="1"/>
          <p:nvPr>
            <p:ph idx="60" type="body"/>
          </p:nvPr>
        </p:nvSpPr>
        <p:spPr>
          <a:xfrm>
            <a:off x="5249836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41"/>
          <p:cNvSpPr txBox="1"/>
          <p:nvPr>
            <p:ph idx="61" type="body"/>
          </p:nvPr>
        </p:nvSpPr>
        <p:spPr>
          <a:xfrm>
            <a:off x="5249836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41"/>
          <p:cNvSpPr txBox="1"/>
          <p:nvPr>
            <p:ph idx="62" type="body"/>
          </p:nvPr>
        </p:nvSpPr>
        <p:spPr>
          <a:xfrm>
            <a:off x="6880846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41"/>
          <p:cNvSpPr txBox="1"/>
          <p:nvPr>
            <p:ph idx="63" type="body"/>
          </p:nvPr>
        </p:nvSpPr>
        <p:spPr>
          <a:xfrm>
            <a:off x="6880846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41"/>
          <p:cNvSpPr txBox="1"/>
          <p:nvPr>
            <p:ph idx="64" type="body"/>
          </p:nvPr>
        </p:nvSpPr>
        <p:spPr>
          <a:xfrm>
            <a:off x="8511856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41"/>
          <p:cNvSpPr txBox="1"/>
          <p:nvPr>
            <p:ph idx="65" type="body"/>
          </p:nvPr>
        </p:nvSpPr>
        <p:spPr>
          <a:xfrm>
            <a:off x="8511856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41"/>
          <p:cNvSpPr txBox="1"/>
          <p:nvPr>
            <p:ph idx="66" type="body"/>
          </p:nvPr>
        </p:nvSpPr>
        <p:spPr>
          <a:xfrm>
            <a:off x="10142867" y="6227772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0" i="0" sz="11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7" name="Google Shape;387;p41"/>
          <p:cNvSpPr txBox="1"/>
          <p:nvPr>
            <p:ph idx="67" type="body"/>
          </p:nvPr>
        </p:nvSpPr>
        <p:spPr>
          <a:xfrm>
            <a:off x="10142867" y="6458884"/>
            <a:ext cx="1150718" cy="1784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  <p15:guide id="6" pos="39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bg>
      <p:bgPr>
        <a:solidFill>
          <a:schemeClr val="dk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/>
          <p:nvPr>
            <p:ph idx="1" type="body"/>
          </p:nvPr>
        </p:nvSpPr>
        <p:spPr>
          <a:xfrm>
            <a:off x="357415" y="1752600"/>
            <a:ext cx="5433786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3"/>
          <p:cNvSpPr/>
          <p:nvPr>
            <p:ph idx="3" type="pic"/>
          </p:nvPr>
        </p:nvSpPr>
        <p:spPr>
          <a:xfrm>
            <a:off x="5939246" y="493489"/>
            <a:ext cx="5909854" cy="5907311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1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vent Writeup">
  <p:cSld name="Event Writeup">
    <p:bg>
      <p:bgPr>
        <a:solidFill>
          <a:schemeClr val="dk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/>
          <p:nvPr>
            <p:ph idx="2" type="pic"/>
          </p:nvPr>
        </p:nvSpPr>
        <p:spPr>
          <a:xfrm>
            <a:off x="356804" y="3690850"/>
            <a:ext cx="2711116" cy="2709950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42"/>
          <p:cNvSpPr txBox="1"/>
          <p:nvPr>
            <p:ph idx="1" type="body"/>
          </p:nvPr>
        </p:nvSpPr>
        <p:spPr>
          <a:xfrm>
            <a:off x="4339244" y="507076"/>
            <a:ext cx="7495949" cy="5893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1" name="Google Shape;391;p42"/>
          <p:cNvSpPr txBox="1"/>
          <p:nvPr>
            <p:ph type="title"/>
          </p:nvPr>
        </p:nvSpPr>
        <p:spPr>
          <a:xfrm>
            <a:off x="356805" y="457200"/>
            <a:ext cx="3166322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42"/>
          <p:cNvSpPr txBox="1"/>
          <p:nvPr>
            <p:ph idx="3" type="body"/>
          </p:nvPr>
        </p:nvSpPr>
        <p:spPr>
          <a:xfrm>
            <a:off x="356807" y="896174"/>
            <a:ext cx="3166322" cy="16991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4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s_Text + Image ">
  <p:cSld name="Stats_Text + Image ">
    <p:bg>
      <p:bgPr>
        <a:solidFill>
          <a:schemeClr val="dk1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43"/>
          <p:cNvSpPr txBox="1"/>
          <p:nvPr>
            <p:ph idx="1" type="body"/>
          </p:nvPr>
        </p:nvSpPr>
        <p:spPr>
          <a:xfrm>
            <a:off x="356805" y="1780381"/>
            <a:ext cx="5434395" cy="3549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43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8" name="Google Shape;398;p4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99" name="Google Shape;399;p43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400" name="Google Shape;400;p43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1" name="Google Shape;401;p43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2" name="Google Shape;402;p43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03" name="Google Shape;403;p43"/>
          <p:cNvSpPr txBox="1"/>
          <p:nvPr>
            <p:ph idx="3" type="body"/>
          </p:nvPr>
        </p:nvSpPr>
        <p:spPr>
          <a:xfrm>
            <a:off x="356805" y="5448338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43"/>
          <p:cNvSpPr/>
          <p:nvPr>
            <p:ph idx="4" type="pic"/>
          </p:nvPr>
        </p:nvSpPr>
        <p:spPr>
          <a:xfrm>
            <a:off x="5939246" y="493489"/>
            <a:ext cx="5909854" cy="59073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 Stats_Text + Image">
  <p:cSld name="2x Stats_Text + Image">
    <p:bg>
      <p:bgPr>
        <a:solidFill>
          <a:schemeClr val="dk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44"/>
          <p:cNvSpPr txBox="1"/>
          <p:nvPr>
            <p:ph idx="1" type="body"/>
          </p:nvPr>
        </p:nvSpPr>
        <p:spPr>
          <a:xfrm>
            <a:off x="356805" y="1780382"/>
            <a:ext cx="5434395" cy="269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8" name="Google Shape;408;p44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9" name="Google Shape;409;p4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0" name="Google Shape;410;p44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411" name="Google Shape;411;p44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2" name="Google Shape;412;p44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3" name="Google Shape;413;p44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14" name="Google Shape;414;p44"/>
          <p:cNvSpPr txBox="1"/>
          <p:nvPr>
            <p:ph idx="3" type="body"/>
          </p:nvPr>
        </p:nvSpPr>
        <p:spPr>
          <a:xfrm>
            <a:off x="356805" y="4659686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15" name="Google Shape;415;p44"/>
          <p:cNvGrpSpPr/>
          <p:nvPr/>
        </p:nvGrpSpPr>
        <p:grpSpPr>
          <a:xfrm>
            <a:off x="395438" y="5108296"/>
            <a:ext cx="3643162" cy="567559"/>
            <a:chOff x="395438" y="5843751"/>
            <a:chExt cx="3643162" cy="567559"/>
          </a:xfrm>
        </p:grpSpPr>
        <p:cxnSp>
          <p:nvCxnSpPr>
            <p:cNvPr id="416" name="Google Shape;416;p44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7" name="Google Shape;417;p44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18" name="Google Shape;418;p44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19" name="Google Shape;419;p44"/>
          <p:cNvSpPr/>
          <p:nvPr>
            <p:ph idx="4" type="pic"/>
          </p:nvPr>
        </p:nvSpPr>
        <p:spPr>
          <a:xfrm>
            <a:off x="5939246" y="493489"/>
            <a:ext cx="5909854" cy="59073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sletter Slide_5x audience stats">
  <p:cSld name="Newsletter Slide_5x audience stats">
    <p:bg>
      <p:bgPr>
        <a:solidFill>
          <a:schemeClr val="dk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/>
          <p:nvPr>
            <p:ph idx="2" type="pic"/>
          </p:nvPr>
        </p:nvSpPr>
        <p:spPr>
          <a:xfrm>
            <a:off x="6085019" y="459678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45"/>
          <p:cNvSpPr txBox="1"/>
          <p:nvPr>
            <p:ph idx="1" type="body"/>
          </p:nvPr>
        </p:nvSpPr>
        <p:spPr>
          <a:xfrm>
            <a:off x="493539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45"/>
          <p:cNvSpPr txBox="1"/>
          <p:nvPr>
            <p:ph idx="3" type="body"/>
          </p:nvPr>
        </p:nvSpPr>
        <p:spPr>
          <a:xfrm>
            <a:off x="493539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4" name="Google Shape;424;p45"/>
          <p:cNvSpPr txBox="1"/>
          <p:nvPr>
            <p:ph idx="4" type="body"/>
          </p:nvPr>
        </p:nvSpPr>
        <p:spPr>
          <a:xfrm>
            <a:off x="356805" y="6123783"/>
            <a:ext cx="5434395" cy="2770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45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5"/>
          <p:cNvSpPr txBox="1"/>
          <p:nvPr>
            <p:ph idx="5" type="body"/>
          </p:nvPr>
        </p:nvSpPr>
        <p:spPr>
          <a:xfrm>
            <a:off x="356805" y="1780382"/>
            <a:ext cx="5434395" cy="828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7" name="Google Shape;427;p45"/>
          <p:cNvSpPr txBox="1"/>
          <p:nvPr>
            <p:ph idx="6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8" name="Google Shape;428;p4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29" name="Google Shape;429;p45"/>
          <p:cNvGrpSpPr/>
          <p:nvPr/>
        </p:nvGrpSpPr>
        <p:grpSpPr>
          <a:xfrm>
            <a:off x="395438" y="3078061"/>
            <a:ext cx="3643162" cy="567559"/>
            <a:chOff x="395438" y="5843751"/>
            <a:chExt cx="3643162" cy="567559"/>
          </a:xfrm>
        </p:grpSpPr>
        <p:cxnSp>
          <p:nvCxnSpPr>
            <p:cNvPr id="430" name="Google Shape;430;p45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1" name="Google Shape;431;p45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2" name="Google Shape;432;p45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33" name="Google Shape;433;p45"/>
          <p:cNvGrpSpPr/>
          <p:nvPr/>
        </p:nvGrpSpPr>
        <p:grpSpPr>
          <a:xfrm>
            <a:off x="395438" y="5394266"/>
            <a:ext cx="1773680" cy="567559"/>
            <a:chOff x="395438" y="5843751"/>
            <a:chExt cx="1773680" cy="567559"/>
          </a:xfrm>
        </p:grpSpPr>
        <p:cxnSp>
          <p:nvCxnSpPr>
            <p:cNvPr id="434" name="Google Shape;434;p45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5" name="Google Shape;435;p45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36" name="Google Shape;436;p45"/>
          <p:cNvGrpSpPr/>
          <p:nvPr/>
        </p:nvGrpSpPr>
        <p:grpSpPr>
          <a:xfrm>
            <a:off x="395438" y="4669573"/>
            <a:ext cx="3643162" cy="567559"/>
            <a:chOff x="395438" y="5843751"/>
            <a:chExt cx="3643162" cy="567559"/>
          </a:xfrm>
        </p:grpSpPr>
        <p:cxnSp>
          <p:nvCxnSpPr>
            <p:cNvPr id="437" name="Google Shape;437;p45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8" name="Google Shape;438;p45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9" name="Google Shape;439;p45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40" name="Google Shape;440;p45"/>
          <p:cNvSpPr txBox="1"/>
          <p:nvPr>
            <p:ph idx="7" type="body"/>
          </p:nvPr>
        </p:nvSpPr>
        <p:spPr>
          <a:xfrm>
            <a:off x="2269010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45"/>
          <p:cNvSpPr txBox="1"/>
          <p:nvPr>
            <p:ph idx="8" type="body"/>
          </p:nvPr>
        </p:nvSpPr>
        <p:spPr>
          <a:xfrm>
            <a:off x="2269010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" name="Google Shape;442;p45"/>
          <p:cNvSpPr txBox="1"/>
          <p:nvPr>
            <p:ph idx="9" type="body"/>
          </p:nvPr>
        </p:nvSpPr>
        <p:spPr>
          <a:xfrm>
            <a:off x="4144148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45"/>
          <p:cNvSpPr txBox="1"/>
          <p:nvPr>
            <p:ph idx="13" type="body"/>
          </p:nvPr>
        </p:nvSpPr>
        <p:spPr>
          <a:xfrm>
            <a:off x="4144148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4" name="Google Shape;444;p45"/>
          <p:cNvSpPr txBox="1"/>
          <p:nvPr>
            <p:ph idx="14" type="body"/>
          </p:nvPr>
        </p:nvSpPr>
        <p:spPr>
          <a:xfrm>
            <a:off x="493539" y="475339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45"/>
          <p:cNvSpPr txBox="1"/>
          <p:nvPr>
            <p:ph idx="15" type="body"/>
          </p:nvPr>
        </p:nvSpPr>
        <p:spPr>
          <a:xfrm>
            <a:off x="493539" y="494140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6" name="Google Shape;446;p45"/>
          <p:cNvSpPr txBox="1"/>
          <p:nvPr>
            <p:ph idx="16" type="body"/>
          </p:nvPr>
        </p:nvSpPr>
        <p:spPr>
          <a:xfrm>
            <a:off x="2269010" y="475339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7" name="Google Shape;447;p45"/>
          <p:cNvSpPr txBox="1"/>
          <p:nvPr>
            <p:ph idx="17" type="body"/>
          </p:nvPr>
        </p:nvSpPr>
        <p:spPr>
          <a:xfrm>
            <a:off x="2269010" y="494140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8" name="Google Shape;448;p45"/>
          <p:cNvSpPr txBox="1"/>
          <p:nvPr>
            <p:ph idx="18" type="body"/>
          </p:nvPr>
        </p:nvSpPr>
        <p:spPr>
          <a:xfrm>
            <a:off x="4144148" y="475339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9" name="Google Shape;449;p45"/>
          <p:cNvSpPr txBox="1"/>
          <p:nvPr>
            <p:ph idx="19" type="body"/>
          </p:nvPr>
        </p:nvSpPr>
        <p:spPr>
          <a:xfrm>
            <a:off x="4144148" y="494140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0" name="Google Shape;450;p45"/>
          <p:cNvSpPr txBox="1"/>
          <p:nvPr>
            <p:ph idx="20" type="body"/>
          </p:nvPr>
        </p:nvSpPr>
        <p:spPr>
          <a:xfrm>
            <a:off x="493539" y="547124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1" name="Google Shape;451;p45"/>
          <p:cNvSpPr txBox="1"/>
          <p:nvPr>
            <p:ph idx="21" type="body"/>
          </p:nvPr>
        </p:nvSpPr>
        <p:spPr>
          <a:xfrm>
            <a:off x="493539" y="565924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45"/>
          <p:cNvSpPr txBox="1"/>
          <p:nvPr>
            <p:ph idx="22" type="body"/>
          </p:nvPr>
        </p:nvSpPr>
        <p:spPr>
          <a:xfrm>
            <a:off x="2269010" y="547124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p45"/>
          <p:cNvSpPr txBox="1"/>
          <p:nvPr>
            <p:ph idx="23" type="body"/>
          </p:nvPr>
        </p:nvSpPr>
        <p:spPr>
          <a:xfrm>
            <a:off x="2269010" y="565924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45"/>
          <p:cNvSpPr txBox="1"/>
          <p:nvPr>
            <p:ph idx="24" type="body"/>
          </p:nvPr>
        </p:nvSpPr>
        <p:spPr>
          <a:xfrm>
            <a:off x="356805" y="2717817"/>
            <a:ext cx="5434395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45"/>
          <p:cNvSpPr txBox="1"/>
          <p:nvPr>
            <p:ph idx="25" type="body"/>
          </p:nvPr>
        </p:nvSpPr>
        <p:spPr>
          <a:xfrm>
            <a:off x="356805" y="3917800"/>
            <a:ext cx="5434395" cy="708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45"/>
          <p:cNvSpPr/>
          <p:nvPr>
            <p:ph idx="26" type="pic"/>
          </p:nvPr>
        </p:nvSpPr>
        <p:spPr>
          <a:xfrm>
            <a:off x="7758365" y="1279057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45"/>
          <p:cNvSpPr/>
          <p:nvPr>
            <p:ph idx="27" type="pic"/>
          </p:nvPr>
        </p:nvSpPr>
        <p:spPr>
          <a:xfrm>
            <a:off x="9431710" y="2098436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sletter Slide_6x audience stats">
  <p:cSld name="Newsletter Slide_6x audience stats">
    <p:bg>
      <p:bgPr>
        <a:solidFill>
          <a:schemeClr val="dk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6"/>
          <p:cNvSpPr txBox="1"/>
          <p:nvPr>
            <p:ph idx="1" type="body"/>
          </p:nvPr>
        </p:nvSpPr>
        <p:spPr>
          <a:xfrm>
            <a:off x="493539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0" name="Google Shape;460;p46"/>
          <p:cNvSpPr txBox="1"/>
          <p:nvPr>
            <p:ph idx="2" type="body"/>
          </p:nvPr>
        </p:nvSpPr>
        <p:spPr>
          <a:xfrm>
            <a:off x="493539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1" name="Google Shape;461;p46"/>
          <p:cNvSpPr txBox="1"/>
          <p:nvPr>
            <p:ph idx="3" type="body"/>
          </p:nvPr>
        </p:nvSpPr>
        <p:spPr>
          <a:xfrm>
            <a:off x="356805" y="6123783"/>
            <a:ext cx="5434395" cy="2770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46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46"/>
          <p:cNvSpPr txBox="1"/>
          <p:nvPr>
            <p:ph idx="4" type="body"/>
          </p:nvPr>
        </p:nvSpPr>
        <p:spPr>
          <a:xfrm>
            <a:off x="356805" y="1780382"/>
            <a:ext cx="5434395" cy="828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46"/>
          <p:cNvSpPr txBox="1"/>
          <p:nvPr>
            <p:ph idx="5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5" name="Google Shape;465;p46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66" name="Google Shape;466;p46"/>
          <p:cNvGrpSpPr/>
          <p:nvPr/>
        </p:nvGrpSpPr>
        <p:grpSpPr>
          <a:xfrm>
            <a:off x="395438" y="3078061"/>
            <a:ext cx="3643162" cy="567559"/>
            <a:chOff x="395438" y="5843751"/>
            <a:chExt cx="3643162" cy="567559"/>
          </a:xfrm>
        </p:grpSpPr>
        <p:cxnSp>
          <p:nvCxnSpPr>
            <p:cNvPr id="467" name="Google Shape;467;p46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8" name="Google Shape;468;p46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9" name="Google Shape;469;p46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70" name="Google Shape;470;p46"/>
          <p:cNvGrpSpPr/>
          <p:nvPr/>
        </p:nvGrpSpPr>
        <p:grpSpPr>
          <a:xfrm>
            <a:off x="395438" y="5394266"/>
            <a:ext cx="3643162" cy="567559"/>
            <a:chOff x="395438" y="5843751"/>
            <a:chExt cx="3643162" cy="567559"/>
          </a:xfrm>
        </p:grpSpPr>
        <p:cxnSp>
          <p:nvCxnSpPr>
            <p:cNvPr id="471" name="Google Shape;471;p46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2" name="Google Shape;472;p46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3" name="Google Shape;473;p46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74" name="Google Shape;474;p46"/>
          <p:cNvGrpSpPr/>
          <p:nvPr/>
        </p:nvGrpSpPr>
        <p:grpSpPr>
          <a:xfrm>
            <a:off x="395438" y="4669573"/>
            <a:ext cx="3643162" cy="567559"/>
            <a:chOff x="395438" y="5843751"/>
            <a:chExt cx="3643162" cy="567559"/>
          </a:xfrm>
        </p:grpSpPr>
        <p:cxnSp>
          <p:nvCxnSpPr>
            <p:cNvPr id="475" name="Google Shape;475;p46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6" name="Google Shape;476;p46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7" name="Google Shape;477;p46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78" name="Google Shape;478;p46"/>
          <p:cNvSpPr txBox="1"/>
          <p:nvPr>
            <p:ph idx="6" type="body"/>
          </p:nvPr>
        </p:nvSpPr>
        <p:spPr>
          <a:xfrm>
            <a:off x="2269010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46"/>
          <p:cNvSpPr txBox="1"/>
          <p:nvPr>
            <p:ph idx="7" type="body"/>
          </p:nvPr>
        </p:nvSpPr>
        <p:spPr>
          <a:xfrm>
            <a:off x="2269010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0" name="Google Shape;480;p46"/>
          <p:cNvSpPr txBox="1"/>
          <p:nvPr>
            <p:ph idx="8" type="body"/>
          </p:nvPr>
        </p:nvSpPr>
        <p:spPr>
          <a:xfrm>
            <a:off x="4144148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1" name="Google Shape;481;p46"/>
          <p:cNvSpPr txBox="1"/>
          <p:nvPr>
            <p:ph idx="9" type="body"/>
          </p:nvPr>
        </p:nvSpPr>
        <p:spPr>
          <a:xfrm>
            <a:off x="4144148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46"/>
          <p:cNvSpPr txBox="1"/>
          <p:nvPr>
            <p:ph idx="13" type="body"/>
          </p:nvPr>
        </p:nvSpPr>
        <p:spPr>
          <a:xfrm>
            <a:off x="493539" y="475339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46"/>
          <p:cNvSpPr txBox="1"/>
          <p:nvPr>
            <p:ph idx="14" type="body"/>
          </p:nvPr>
        </p:nvSpPr>
        <p:spPr>
          <a:xfrm>
            <a:off x="493539" y="494140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46"/>
          <p:cNvSpPr txBox="1"/>
          <p:nvPr>
            <p:ph idx="15" type="body"/>
          </p:nvPr>
        </p:nvSpPr>
        <p:spPr>
          <a:xfrm>
            <a:off x="2269010" y="475339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46"/>
          <p:cNvSpPr txBox="1"/>
          <p:nvPr>
            <p:ph idx="16" type="body"/>
          </p:nvPr>
        </p:nvSpPr>
        <p:spPr>
          <a:xfrm>
            <a:off x="2269010" y="494140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6" name="Google Shape;486;p46"/>
          <p:cNvSpPr txBox="1"/>
          <p:nvPr>
            <p:ph idx="17" type="body"/>
          </p:nvPr>
        </p:nvSpPr>
        <p:spPr>
          <a:xfrm>
            <a:off x="4144148" y="475339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46"/>
          <p:cNvSpPr txBox="1"/>
          <p:nvPr>
            <p:ph idx="18" type="body"/>
          </p:nvPr>
        </p:nvSpPr>
        <p:spPr>
          <a:xfrm>
            <a:off x="4144148" y="494140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46"/>
          <p:cNvSpPr txBox="1"/>
          <p:nvPr>
            <p:ph idx="19" type="body"/>
          </p:nvPr>
        </p:nvSpPr>
        <p:spPr>
          <a:xfrm>
            <a:off x="493539" y="547124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9" name="Google Shape;489;p46"/>
          <p:cNvSpPr txBox="1"/>
          <p:nvPr>
            <p:ph idx="20" type="body"/>
          </p:nvPr>
        </p:nvSpPr>
        <p:spPr>
          <a:xfrm>
            <a:off x="493539" y="565924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0" name="Google Shape;490;p46"/>
          <p:cNvSpPr txBox="1"/>
          <p:nvPr>
            <p:ph idx="21" type="body"/>
          </p:nvPr>
        </p:nvSpPr>
        <p:spPr>
          <a:xfrm>
            <a:off x="2269010" y="547124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1" name="Google Shape;491;p46"/>
          <p:cNvSpPr txBox="1"/>
          <p:nvPr>
            <p:ph idx="22" type="body"/>
          </p:nvPr>
        </p:nvSpPr>
        <p:spPr>
          <a:xfrm>
            <a:off x="2269010" y="565924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2" name="Google Shape;492;p46"/>
          <p:cNvSpPr txBox="1"/>
          <p:nvPr>
            <p:ph idx="23" type="body"/>
          </p:nvPr>
        </p:nvSpPr>
        <p:spPr>
          <a:xfrm>
            <a:off x="4144148" y="547124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3" name="Google Shape;493;p46"/>
          <p:cNvSpPr txBox="1"/>
          <p:nvPr>
            <p:ph idx="24" type="body"/>
          </p:nvPr>
        </p:nvSpPr>
        <p:spPr>
          <a:xfrm>
            <a:off x="4144148" y="565924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46"/>
          <p:cNvSpPr txBox="1"/>
          <p:nvPr>
            <p:ph idx="25" type="body"/>
          </p:nvPr>
        </p:nvSpPr>
        <p:spPr>
          <a:xfrm>
            <a:off x="356805" y="2717817"/>
            <a:ext cx="5434395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5" name="Google Shape;495;p46"/>
          <p:cNvSpPr txBox="1"/>
          <p:nvPr>
            <p:ph idx="26" type="body"/>
          </p:nvPr>
        </p:nvSpPr>
        <p:spPr>
          <a:xfrm>
            <a:off x="356805" y="3917800"/>
            <a:ext cx="5434395" cy="708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6" name="Google Shape;496;p46"/>
          <p:cNvSpPr/>
          <p:nvPr>
            <p:ph idx="27" type="pic"/>
          </p:nvPr>
        </p:nvSpPr>
        <p:spPr>
          <a:xfrm>
            <a:off x="6085019" y="459678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46"/>
          <p:cNvSpPr/>
          <p:nvPr>
            <p:ph idx="28" type="pic"/>
          </p:nvPr>
        </p:nvSpPr>
        <p:spPr>
          <a:xfrm>
            <a:off x="7758365" y="1279057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46"/>
          <p:cNvSpPr/>
          <p:nvPr>
            <p:ph idx="29" type="pic"/>
          </p:nvPr>
        </p:nvSpPr>
        <p:spPr>
          <a:xfrm>
            <a:off x="9431710" y="2098436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sletter Slide_No audience stats">
  <p:cSld name="Newsletter Slide_No audience stats">
    <p:bg>
      <p:bgPr>
        <a:solidFill>
          <a:schemeClr val="dk1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7"/>
          <p:cNvSpPr txBox="1"/>
          <p:nvPr>
            <p:ph idx="1" type="body"/>
          </p:nvPr>
        </p:nvSpPr>
        <p:spPr>
          <a:xfrm>
            <a:off x="493539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1" name="Google Shape;501;p47"/>
          <p:cNvSpPr txBox="1"/>
          <p:nvPr>
            <p:ph idx="2" type="body"/>
          </p:nvPr>
        </p:nvSpPr>
        <p:spPr>
          <a:xfrm>
            <a:off x="493539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2" name="Google Shape;502;p47"/>
          <p:cNvSpPr txBox="1"/>
          <p:nvPr>
            <p:ph idx="3" type="body"/>
          </p:nvPr>
        </p:nvSpPr>
        <p:spPr>
          <a:xfrm>
            <a:off x="356805" y="6123783"/>
            <a:ext cx="5434395" cy="2770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3" name="Google Shape;503;p47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47"/>
          <p:cNvSpPr txBox="1"/>
          <p:nvPr>
            <p:ph idx="4" type="body"/>
          </p:nvPr>
        </p:nvSpPr>
        <p:spPr>
          <a:xfrm>
            <a:off x="356805" y="1780382"/>
            <a:ext cx="5434395" cy="828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5" name="Google Shape;505;p47"/>
          <p:cNvSpPr txBox="1"/>
          <p:nvPr>
            <p:ph idx="5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6" name="Google Shape;506;p4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07" name="Google Shape;507;p47"/>
          <p:cNvGrpSpPr/>
          <p:nvPr/>
        </p:nvGrpSpPr>
        <p:grpSpPr>
          <a:xfrm>
            <a:off x="395438" y="3078061"/>
            <a:ext cx="3643162" cy="567559"/>
            <a:chOff x="395438" y="5843751"/>
            <a:chExt cx="3643162" cy="567559"/>
          </a:xfrm>
        </p:grpSpPr>
        <p:cxnSp>
          <p:nvCxnSpPr>
            <p:cNvPr id="508" name="Google Shape;508;p47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9" name="Google Shape;509;p47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0" name="Google Shape;510;p47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11" name="Google Shape;511;p47"/>
          <p:cNvSpPr txBox="1"/>
          <p:nvPr>
            <p:ph idx="6" type="body"/>
          </p:nvPr>
        </p:nvSpPr>
        <p:spPr>
          <a:xfrm>
            <a:off x="2269010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2" name="Google Shape;512;p47"/>
          <p:cNvSpPr txBox="1"/>
          <p:nvPr>
            <p:ph idx="7" type="body"/>
          </p:nvPr>
        </p:nvSpPr>
        <p:spPr>
          <a:xfrm>
            <a:off x="2269010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47"/>
          <p:cNvSpPr txBox="1"/>
          <p:nvPr>
            <p:ph idx="8" type="body"/>
          </p:nvPr>
        </p:nvSpPr>
        <p:spPr>
          <a:xfrm>
            <a:off x="4144148" y="3155333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4" name="Google Shape;514;p47"/>
          <p:cNvSpPr txBox="1"/>
          <p:nvPr>
            <p:ph idx="9" type="body"/>
          </p:nvPr>
        </p:nvSpPr>
        <p:spPr>
          <a:xfrm>
            <a:off x="4144148" y="3343338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5" name="Google Shape;515;p47"/>
          <p:cNvSpPr txBox="1"/>
          <p:nvPr>
            <p:ph idx="13" type="body"/>
          </p:nvPr>
        </p:nvSpPr>
        <p:spPr>
          <a:xfrm>
            <a:off x="356805" y="2717817"/>
            <a:ext cx="5434395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6" name="Google Shape;516;p47"/>
          <p:cNvSpPr txBox="1"/>
          <p:nvPr>
            <p:ph idx="14" type="body"/>
          </p:nvPr>
        </p:nvSpPr>
        <p:spPr>
          <a:xfrm>
            <a:off x="356805" y="3917800"/>
            <a:ext cx="5434395" cy="708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47"/>
          <p:cNvSpPr/>
          <p:nvPr>
            <p:ph idx="15" type="pic"/>
          </p:nvPr>
        </p:nvSpPr>
        <p:spPr>
          <a:xfrm>
            <a:off x="6085019" y="459678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47"/>
          <p:cNvSpPr/>
          <p:nvPr>
            <p:ph idx="16" type="pic"/>
          </p:nvPr>
        </p:nvSpPr>
        <p:spPr>
          <a:xfrm>
            <a:off x="7758365" y="1279057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47"/>
          <p:cNvSpPr/>
          <p:nvPr>
            <p:ph idx="17" type="pic"/>
          </p:nvPr>
        </p:nvSpPr>
        <p:spPr>
          <a:xfrm>
            <a:off x="9431710" y="2098436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sletter Slide_No audience stats_Longer intro">
  <p:cSld name="Newsletter Slide_No audience stats_Longer intro">
    <p:bg>
      <p:bgPr>
        <a:solidFill>
          <a:schemeClr val="dk1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8"/>
          <p:cNvSpPr txBox="1"/>
          <p:nvPr>
            <p:ph idx="1" type="body"/>
          </p:nvPr>
        </p:nvSpPr>
        <p:spPr>
          <a:xfrm>
            <a:off x="493539" y="362166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2" name="Google Shape;522;p48"/>
          <p:cNvSpPr txBox="1"/>
          <p:nvPr>
            <p:ph idx="2" type="body"/>
          </p:nvPr>
        </p:nvSpPr>
        <p:spPr>
          <a:xfrm>
            <a:off x="493539" y="380967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3" name="Google Shape;523;p48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48"/>
          <p:cNvSpPr txBox="1"/>
          <p:nvPr>
            <p:ph idx="3" type="body"/>
          </p:nvPr>
        </p:nvSpPr>
        <p:spPr>
          <a:xfrm>
            <a:off x="356805" y="1780382"/>
            <a:ext cx="5434395" cy="11350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5" name="Google Shape;525;p48"/>
          <p:cNvSpPr txBox="1"/>
          <p:nvPr>
            <p:ph idx="4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6" name="Google Shape;526;p4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27" name="Google Shape;527;p48"/>
          <p:cNvGrpSpPr/>
          <p:nvPr/>
        </p:nvGrpSpPr>
        <p:grpSpPr>
          <a:xfrm>
            <a:off x="395438" y="3544394"/>
            <a:ext cx="3643162" cy="567559"/>
            <a:chOff x="395438" y="5843751"/>
            <a:chExt cx="3643162" cy="567559"/>
          </a:xfrm>
        </p:grpSpPr>
        <p:cxnSp>
          <p:nvCxnSpPr>
            <p:cNvPr id="528" name="Google Shape;528;p48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9" name="Google Shape;529;p48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0" name="Google Shape;530;p48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31" name="Google Shape;531;p48"/>
          <p:cNvSpPr txBox="1"/>
          <p:nvPr>
            <p:ph idx="5" type="body"/>
          </p:nvPr>
        </p:nvSpPr>
        <p:spPr>
          <a:xfrm>
            <a:off x="2269010" y="362166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2" name="Google Shape;532;p48"/>
          <p:cNvSpPr txBox="1"/>
          <p:nvPr>
            <p:ph idx="6" type="body"/>
          </p:nvPr>
        </p:nvSpPr>
        <p:spPr>
          <a:xfrm>
            <a:off x="2269010" y="380967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3" name="Google Shape;533;p48"/>
          <p:cNvSpPr txBox="1"/>
          <p:nvPr>
            <p:ph idx="7" type="body"/>
          </p:nvPr>
        </p:nvSpPr>
        <p:spPr>
          <a:xfrm>
            <a:off x="4144148" y="3621666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0" sz="18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" name="Google Shape;534;p48"/>
          <p:cNvSpPr txBox="1"/>
          <p:nvPr>
            <p:ph idx="8" type="body"/>
          </p:nvPr>
        </p:nvSpPr>
        <p:spPr>
          <a:xfrm>
            <a:off x="4144148" y="3809671"/>
            <a:ext cx="1575904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b="0" sz="1100"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5" name="Google Shape;535;p48"/>
          <p:cNvSpPr txBox="1"/>
          <p:nvPr>
            <p:ph idx="9" type="body"/>
          </p:nvPr>
        </p:nvSpPr>
        <p:spPr>
          <a:xfrm>
            <a:off x="356805" y="3187505"/>
            <a:ext cx="5434395" cy="265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48"/>
          <p:cNvSpPr/>
          <p:nvPr>
            <p:ph idx="13" type="pic"/>
          </p:nvPr>
        </p:nvSpPr>
        <p:spPr>
          <a:xfrm>
            <a:off x="6085019" y="459678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48"/>
          <p:cNvSpPr/>
          <p:nvPr>
            <p:ph idx="14" type="pic"/>
          </p:nvPr>
        </p:nvSpPr>
        <p:spPr>
          <a:xfrm>
            <a:off x="7758365" y="1279057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48"/>
          <p:cNvSpPr/>
          <p:nvPr>
            <p:ph idx="15" type="pic"/>
          </p:nvPr>
        </p:nvSpPr>
        <p:spPr>
          <a:xfrm>
            <a:off x="9431710" y="2098436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sletter Slide_No data stats_Longer intro">
  <p:cSld name="Newsletter Slide_No data stats_Longer intro">
    <p:bg>
      <p:bgPr>
        <a:solidFill>
          <a:schemeClr val="dk1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9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49"/>
          <p:cNvSpPr txBox="1"/>
          <p:nvPr>
            <p:ph idx="1" type="body"/>
          </p:nvPr>
        </p:nvSpPr>
        <p:spPr>
          <a:xfrm>
            <a:off x="356805" y="1780381"/>
            <a:ext cx="5434395" cy="4619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p49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p4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4" name="Google Shape;544;p49"/>
          <p:cNvSpPr/>
          <p:nvPr>
            <p:ph idx="3" type="pic"/>
          </p:nvPr>
        </p:nvSpPr>
        <p:spPr>
          <a:xfrm>
            <a:off x="6085019" y="459678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p49"/>
          <p:cNvSpPr/>
          <p:nvPr>
            <p:ph idx="4" type="pic"/>
          </p:nvPr>
        </p:nvSpPr>
        <p:spPr>
          <a:xfrm>
            <a:off x="7758365" y="1279057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49"/>
          <p:cNvSpPr/>
          <p:nvPr>
            <p:ph idx="5" type="pic"/>
          </p:nvPr>
        </p:nvSpPr>
        <p:spPr>
          <a:xfrm>
            <a:off x="9431710" y="2098436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ne (2x vertical) ">
  <p:cSld name="Text + phone (2x vertical) ">
    <p:bg>
      <p:bgPr>
        <a:solidFill>
          <a:schemeClr val="dk1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0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50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50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p5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2" name="Google Shape;552;p50"/>
          <p:cNvSpPr txBox="1"/>
          <p:nvPr>
            <p:ph idx="3" type="body"/>
          </p:nvPr>
        </p:nvSpPr>
        <p:spPr>
          <a:xfrm>
            <a:off x="621097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50"/>
          <p:cNvSpPr txBox="1"/>
          <p:nvPr>
            <p:ph idx="4" type="body"/>
          </p:nvPr>
        </p:nvSpPr>
        <p:spPr>
          <a:xfrm>
            <a:off x="922771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p50"/>
          <p:cNvSpPr/>
          <p:nvPr>
            <p:ph idx="5" type="pic"/>
          </p:nvPr>
        </p:nvSpPr>
        <p:spPr>
          <a:xfrm>
            <a:off x="9317444" y="1018995"/>
            <a:ext cx="2441929" cy="5235665"/>
          </a:xfrm>
          <a:prstGeom prst="roundRect">
            <a:avLst>
              <a:gd fmla="val 10426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50"/>
          <p:cNvSpPr/>
          <p:nvPr>
            <p:ph idx="6" type="pic"/>
          </p:nvPr>
        </p:nvSpPr>
        <p:spPr>
          <a:xfrm>
            <a:off x="6300704" y="1018995"/>
            <a:ext cx="2441929" cy="523566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 Stats_Text + Iphones">
  <p:cSld name="1x Stats_Text + Iphones">
    <p:bg>
      <p:bgPr>
        <a:solidFill>
          <a:schemeClr val="dk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1"/>
          <p:cNvSpPr/>
          <p:nvPr>
            <p:ph idx="2" type="pic"/>
          </p:nvPr>
        </p:nvSpPr>
        <p:spPr>
          <a:xfrm>
            <a:off x="9317444" y="1018995"/>
            <a:ext cx="2441929" cy="5235665"/>
          </a:xfrm>
          <a:prstGeom prst="roundRect">
            <a:avLst>
              <a:gd fmla="val 10426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51"/>
          <p:cNvSpPr/>
          <p:nvPr>
            <p:ph idx="3" type="pic"/>
          </p:nvPr>
        </p:nvSpPr>
        <p:spPr>
          <a:xfrm>
            <a:off x="6300704" y="1018995"/>
            <a:ext cx="2441929" cy="523566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9" name="Google Shape;559;p51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51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1" name="Google Shape;561;p5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2" name="Google Shape;562;p51"/>
          <p:cNvSpPr txBox="1"/>
          <p:nvPr>
            <p:ph idx="4" type="body"/>
          </p:nvPr>
        </p:nvSpPr>
        <p:spPr>
          <a:xfrm>
            <a:off x="621097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51"/>
          <p:cNvSpPr txBox="1"/>
          <p:nvPr>
            <p:ph idx="5" type="body"/>
          </p:nvPr>
        </p:nvSpPr>
        <p:spPr>
          <a:xfrm>
            <a:off x="922771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64" name="Google Shape;564;p51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565" name="Google Shape;565;p51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6" name="Google Shape;566;p51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7" name="Google Shape;567;p51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68" name="Google Shape;568;p51"/>
          <p:cNvSpPr txBox="1"/>
          <p:nvPr>
            <p:ph idx="6" type="body"/>
          </p:nvPr>
        </p:nvSpPr>
        <p:spPr>
          <a:xfrm>
            <a:off x="356805" y="5448338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51"/>
          <p:cNvSpPr txBox="1"/>
          <p:nvPr>
            <p:ph idx="7" type="body"/>
          </p:nvPr>
        </p:nvSpPr>
        <p:spPr>
          <a:xfrm>
            <a:off x="356805" y="1780381"/>
            <a:ext cx="5434395" cy="3549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 Stats_Text + iphones">
  <p:cSld name="2x Stats_Text + iphones">
    <p:bg>
      <p:bgPr>
        <a:solidFill>
          <a:schemeClr val="dk1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4"/>
          <p:cNvSpPr txBox="1"/>
          <p:nvPr>
            <p:ph idx="1" type="body"/>
          </p:nvPr>
        </p:nvSpPr>
        <p:spPr>
          <a:xfrm>
            <a:off x="356805" y="1780382"/>
            <a:ext cx="5434395" cy="269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14"/>
          <p:cNvSpPr txBox="1"/>
          <p:nvPr>
            <p:ph idx="3" type="body"/>
          </p:nvPr>
        </p:nvSpPr>
        <p:spPr>
          <a:xfrm>
            <a:off x="356805" y="4659686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4" type="body"/>
          </p:nvPr>
        </p:nvSpPr>
        <p:spPr>
          <a:xfrm>
            <a:off x="621097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5" type="body"/>
          </p:nvPr>
        </p:nvSpPr>
        <p:spPr>
          <a:xfrm>
            <a:off x="922771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4"/>
          <p:cNvSpPr/>
          <p:nvPr>
            <p:ph idx="6" type="pic"/>
          </p:nvPr>
        </p:nvSpPr>
        <p:spPr>
          <a:xfrm>
            <a:off x="9317444" y="1018995"/>
            <a:ext cx="2441929" cy="5235665"/>
          </a:xfrm>
          <a:prstGeom prst="roundRect">
            <a:avLst>
              <a:gd fmla="val 10426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" name="Google Shape;41;p14"/>
          <p:cNvSpPr/>
          <p:nvPr>
            <p:ph idx="7" type="pic"/>
          </p:nvPr>
        </p:nvSpPr>
        <p:spPr>
          <a:xfrm>
            <a:off x="6300704" y="1018995"/>
            <a:ext cx="2441929" cy="523566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ne (2x horizontal) ">
  <p:cSld name="Text + phone (2x horizontal) ">
    <p:bg>
      <p:bgPr>
        <a:solidFill>
          <a:schemeClr val="dk1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2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52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52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5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5" name="Google Shape;575;p52"/>
          <p:cNvSpPr/>
          <p:nvPr>
            <p:ph idx="3" type="pic"/>
          </p:nvPr>
        </p:nvSpPr>
        <p:spPr>
          <a:xfrm>
            <a:off x="6400802" y="706356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52"/>
          <p:cNvSpPr/>
          <p:nvPr>
            <p:ph idx="4" type="pic"/>
          </p:nvPr>
        </p:nvSpPr>
        <p:spPr>
          <a:xfrm>
            <a:off x="6400802" y="3662915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 stats_Text + iphone (horizontal)">
  <p:cSld name="1x stats_Text + iphone (horizontal)">
    <p:bg>
      <p:bgPr>
        <a:solidFill>
          <a:schemeClr val="dk1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53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0" name="Google Shape;580;p5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81" name="Google Shape;581;p53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582" name="Google Shape;582;p53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3" name="Google Shape;583;p53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4" name="Google Shape;584;p53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85" name="Google Shape;585;p53"/>
          <p:cNvSpPr txBox="1"/>
          <p:nvPr>
            <p:ph idx="2" type="body"/>
          </p:nvPr>
        </p:nvSpPr>
        <p:spPr>
          <a:xfrm>
            <a:off x="356805" y="5448338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p53"/>
          <p:cNvSpPr txBox="1"/>
          <p:nvPr>
            <p:ph idx="3" type="body"/>
          </p:nvPr>
        </p:nvSpPr>
        <p:spPr>
          <a:xfrm>
            <a:off x="356805" y="1780381"/>
            <a:ext cx="5434395" cy="3549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7" name="Google Shape;587;p53"/>
          <p:cNvSpPr/>
          <p:nvPr>
            <p:ph idx="4" type="pic"/>
          </p:nvPr>
        </p:nvSpPr>
        <p:spPr>
          <a:xfrm>
            <a:off x="6400802" y="706356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p53"/>
          <p:cNvSpPr/>
          <p:nvPr>
            <p:ph idx="5" type="pic"/>
          </p:nvPr>
        </p:nvSpPr>
        <p:spPr>
          <a:xfrm>
            <a:off x="6400802" y="3662915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 stats_Text + iphone (horizontal)">
  <p:cSld name="2x stats_Text + iphone (horizontal)">
    <p:bg>
      <p:bgPr>
        <a:solidFill>
          <a:schemeClr val="dk1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4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54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5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3" name="Google Shape;593;p54"/>
          <p:cNvSpPr txBox="1"/>
          <p:nvPr>
            <p:ph idx="2" type="body"/>
          </p:nvPr>
        </p:nvSpPr>
        <p:spPr>
          <a:xfrm>
            <a:off x="356805" y="1780382"/>
            <a:ext cx="5434395" cy="269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94" name="Google Shape;594;p54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595" name="Google Shape;595;p54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6" name="Google Shape;596;p54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7" name="Google Shape;597;p54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98" name="Google Shape;598;p54"/>
          <p:cNvSpPr txBox="1"/>
          <p:nvPr>
            <p:ph idx="3" type="body"/>
          </p:nvPr>
        </p:nvSpPr>
        <p:spPr>
          <a:xfrm>
            <a:off x="356805" y="4659686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99" name="Google Shape;599;p54"/>
          <p:cNvGrpSpPr/>
          <p:nvPr/>
        </p:nvGrpSpPr>
        <p:grpSpPr>
          <a:xfrm>
            <a:off x="395438" y="5108296"/>
            <a:ext cx="3643162" cy="567559"/>
            <a:chOff x="395438" y="5843751"/>
            <a:chExt cx="3643162" cy="567559"/>
          </a:xfrm>
        </p:grpSpPr>
        <p:cxnSp>
          <p:nvCxnSpPr>
            <p:cNvPr id="600" name="Google Shape;600;p54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1" name="Google Shape;601;p54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2" name="Google Shape;602;p54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03" name="Google Shape;603;p54"/>
          <p:cNvSpPr/>
          <p:nvPr>
            <p:ph idx="4" type="pic"/>
          </p:nvPr>
        </p:nvSpPr>
        <p:spPr>
          <a:xfrm>
            <a:off x="6400802" y="706356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p54"/>
          <p:cNvSpPr/>
          <p:nvPr>
            <p:ph idx="5" type="pic"/>
          </p:nvPr>
        </p:nvSpPr>
        <p:spPr>
          <a:xfrm>
            <a:off x="6400802" y="3662915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+ phone (1x horizontal)">
  <p:cSld name="1_Text + phone (1x horizontal)">
    <p:bg>
      <p:bgPr>
        <a:solidFill>
          <a:schemeClr val="dk1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5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55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8" name="Google Shape;608;p55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9" name="Google Shape;609;p5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0" name="Google Shape;610;p55"/>
          <p:cNvSpPr txBox="1"/>
          <p:nvPr>
            <p:ph idx="3" type="body"/>
          </p:nvPr>
        </p:nvSpPr>
        <p:spPr>
          <a:xfrm>
            <a:off x="7343954" y="5128251"/>
            <a:ext cx="3216275" cy="466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1" name="Google Shape;611;p55"/>
          <p:cNvSpPr/>
          <p:nvPr>
            <p:ph idx="4" type="pic"/>
          </p:nvPr>
        </p:nvSpPr>
        <p:spPr>
          <a:xfrm>
            <a:off x="6123011" y="2191506"/>
            <a:ext cx="5658166" cy="2665784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ase Study Text + phone (2x vertical) ">
  <p:cSld name="2_Case Study Text + phone (2x vertical) ">
    <p:bg>
      <p:bgPr>
        <a:solidFill>
          <a:schemeClr val="dk1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613" name="Google Shape;61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56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5" name="Google Shape;615;p56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6" name="Google Shape;616;p56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7" name="Google Shape;617;p56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18" name="Google Shape;618;p56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9" name="Google Shape;619;p56"/>
          <p:cNvSpPr/>
          <p:nvPr>
            <p:ph idx="4" type="pic"/>
          </p:nvPr>
        </p:nvSpPr>
        <p:spPr>
          <a:xfrm>
            <a:off x="6400802" y="706356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56"/>
          <p:cNvSpPr/>
          <p:nvPr>
            <p:ph idx="5" type="pic"/>
          </p:nvPr>
        </p:nvSpPr>
        <p:spPr>
          <a:xfrm>
            <a:off x="6400802" y="3662915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macbook">
  <p:cSld name="Text + macbook">
    <p:bg>
      <p:bgPr>
        <a:solidFill>
          <a:schemeClr val="dk1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7"/>
          <p:cNvSpPr/>
          <p:nvPr/>
        </p:nvSpPr>
        <p:spPr>
          <a:xfrm>
            <a:off x="7066280" y="598644"/>
            <a:ext cx="3586480" cy="22698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57"/>
          <p:cNvSpPr/>
          <p:nvPr/>
        </p:nvSpPr>
        <p:spPr>
          <a:xfrm>
            <a:off x="7066280" y="3706837"/>
            <a:ext cx="3586480" cy="224025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electronics, monitor, computer&#10;&#10;Description automatically generated" id="624" name="Google Shape;62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457200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electronics, monitor, computer&#10;&#10;Description automatically generated" id="625" name="Google Shape;625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3552093"/>
            <a:ext cx="4706533" cy="2707262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7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57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p57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9" name="Google Shape;629;p5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 stats_Text + macbook">
  <p:cSld name="1x stats_Text + macbook">
    <p:bg>
      <p:bgPr>
        <a:solidFill>
          <a:schemeClr val="dk1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8"/>
          <p:cNvSpPr/>
          <p:nvPr/>
        </p:nvSpPr>
        <p:spPr>
          <a:xfrm>
            <a:off x="7066280" y="598644"/>
            <a:ext cx="3586480" cy="22698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58"/>
          <p:cNvSpPr/>
          <p:nvPr/>
        </p:nvSpPr>
        <p:spPr>
          <a:xfrm>
            <a:off x="7066280" y="3706837"/>
            <a:ext cx="3586480" cy="224025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58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58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5" name="Google Shape;635;p5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36" name="Google Shape;636;p58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637" name="Google Shape;637;p58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8" name="Google Shape;638;p58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9" name="Google Shape;639;p58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40" name="Google Shape;640;p58"/>
          <p:cNvSpPr txBox="1"/>
          <p:nvPr>
            <p:ph idx="2" type="body"/>
          </p:nvPr>
        </p:nvSpPr>
        <p:spPr>
          <a:xfrm>
            <a:off x="356805" y="5448338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1" name="Google Shape;641;p58"/>
          <p:cNvSpPr txBox="1"/>
          <p:nvPr>
            <p:ph idx="3" type="body"/>
          </p:nvPr>
        </p:nvSpPr>
        <p:spPr>
          <a:xfrm>
            <a:off x="356805" y="1780381"/>
            <a:ext cx="5434395" cy="35490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electronics, monitor, computer&#10;&#10;Description automatically generated" id="642" name="Google Shape;64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457200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electronics, monitor, computer&#10;&#10;Description automatically generated" id="643" name="Google Shape;643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3552093"/>
            <a:ext cx="4706533" cy="270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x stats_Text + macbook">
  <p:cSld name="2x stats_Text + macbook">
    <p:bg>
      <p:bgPr>
        <a:solidFill>
          <a:schemeClr val="dk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9"/>
          <p:cNvSpPr/>
          <p:nvPr/>
        </p:nvSpPr>
        <p:spPr>
          <a:xfrm>
            <a:off x="7066280" y="598644"/>
            <a:ext cx="3586480" cy="22698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59"/>
          <p:cNvSpPr/>
          <p:nvPr/>
        </p:nvSpPr>
        <p:spPr>
          <a:xfrm>
            <a:off x="7066280" y="3706837"/>
            <a:ext cx="3586480" cy="224025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59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59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9" name="Google Shape;649;p5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0" name="Google Shape;650;p59"/>
          <p:cNvSpPr txBox="1"/>
          <p:nvPr>
            <p:ph idx="2" type="body"/>
          </p:nvPr>
        </p:nvSpPr>
        <p:spPr>
          <a:xfrm>
            <a:off x="356805" y="1780382"/>
            <a:ext cx="5434395" cy="269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51" name="Google Shape;651;p59"/>
          <p:cNvGrpSpPr/>
          <p:nvPr/>
        </p:nvGrpSpPr>
        <p:grpSpPr>
          <a:xfrm>
            <a:off x="395438" y="5832989"/>
            <a:ext cx="3643162" cy="567559"/>
            <a:chOff x="395438" y="5843751"/>
            <a:chExt cx="3643162" cy="567559"/>
          </a:xfrm>
        </p:grpSpPr>
        <p:cxnSp>
          <p:nvCxnSpPr>
            <p:cNvPr id="652" name="Google Shape;652;p59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3" name="Google Shape;653;p59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4" name="Google Shape;654;p59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55" name="Google Shape;655;p59"/>
          <p:cNvSpPr txBox="1"/>
          <p:nvPr>
            <p:ph idx="3" type="body"/>
          </p:nvPr>
        </p:nvSpPr>
        <p:spPr>
          <a:xfrm>
            <a:off x="356805" y="4659686"/>
            <a:ext cx="5434395" cy="2657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56" name="Google Shape;656;p59"/>
          <p:cNvGrpSpPr/>
          <p:nvPr/>
        </p:nvGrpSpPr>
        <p:grpSpPr>
          <a:xfrm>
            <a:off x="395438" y="5108296"/>
            <a:ext cx="3643162" cy="567559"/>
            <a:chOff x="395438" y="5843751"/>
            <a:chExt cx="3643162" cy="567559"/>
          </a:xfrm>
        </p:grpSpPr>
        <p:cxnSp>
          <p:nvCxnSpPr>
            <p:cNvPr id="657" name="Google Shape;657;p59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8" name="Google Shape;658;p59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9" name="Google Shape;659;p59"/>
            <p:cNvCxnSpPr/>
            <p:nvPr/>
          </p:nvCxnSpPr>
          <p:spPr>
            <a:xfrm>
              <a:off x="4038600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picture containing text, electronics, monitor, computer&#10;&#10;Description automatically generated" id="660" name="Google Shape;66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457200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electronics, monitor, computer&#10;&#10;Description automatically generated" id="661" name="Google Shape;661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3552093"/>
            <a:ext cx="4706533" cy="270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ne (1x horizontal)">
  <p:cSld name="Text + phone (1x horizontal)">
    <p:bg>
      <p:bgPr>
        <a:solidFill>
          <a:schemeClr val="dk1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0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60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p60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6" name="Google Shape;666;p6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7" name="Google Shape;667;p60"/>
          <p:cNvSpPr txBox="1"/>
          <p:nvPr>
            <p:ph idx="3" type="body"/>
          </p:nvPr>
        </p:nvSpPr>
        <p:spPr>
          <a:xfrm>
            <a:off x="7343954" y="5128251"/>
            <a:ext cx="3216275" cy="466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8" name="Google Shape;668;p60"/>
          <p:cNvSpPr/>
          <p:nvPr>
            <p:ph idx="4" type="pic"/>
          </p:nvPr>
        </p:nvSpPr>
        <p:spPr>
          <a:xfrm>
            <a:off x="6123011" y="2191506"/>
            <a:ext cx="5658166" cy="2665784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ne (1x vertical) ">
  <p:cSld name="Text + phone (1x vertical) ">
    <p:bg>
      <p:bgPr>
        <a:solidFill>
          <a:schemeClr val="dk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1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61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2" name="Google Shape;672;p61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3" name="Google Shape;673;p6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4" name="Google Shape;674;p61"/>
          <p:cNvSpPr/>
          <p:nvPr>
            <p:ph idx="3" type="pic"/>
          </p:nvPr>
        </p:nvSpPr>
        <p:spPr>
          <a:xfrm>
            <a:off x="7411615" y="457200"/>
            <a:ext cx="2798742" cy="5940373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s">
  <p:cSld name="Screenshots">
    <p:bg>
      <p:bgPr>
        <a:solidFill>
          <a:schemeClr val="dk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18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" type="body"/>
          </p:nvPr>
        </p:nvSpPr>
        <p:spPr>
          <a:xfrm>
            <a:off x="3348891" y="939825"/>
            <a:ext cx="2569482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2" type="body"/>
          </p:nvPr>
        </p:nvSpPr>
        <p:spPr>
          <a:xfrm>
            <a:off x="330052" y="939825"/>
            <a:ext cx="2569482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3" type="body"/>
          </p:nvPr>
        </p:nvSpPr>
        <p:spPr>
          <a:xfrm>
            <a:off x="6365631" y="939825"/>
            <a:ext cx="2569482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4" type="body"/>
          </p:nvPr>
        </p:nvSpPr>
        <p:spPr>
          <a:xfrm>
            <a:off x="9382371" y="939825"/>
            <a:ext cx="2569482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/>
          <p:nvPr>
            <p:ph idx="5" type="pic"/>
          </p:nvPr>
        </p:nvSpPr>
        <p:spPr>
          <a:xfrm>
            <a:off x="431172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8"/>
          <p:cNvSpPr/>
          <p:nvPr>
            <p:ph idx="6" type="pic"/>
          </p:nvPr>
        </p:nvSpPr>
        <p:spPr>
          <a:xfrm>
            <a:off x="3450011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" name="Google Shape;51;p18"/>
          <p:cNvSpPr/>
          <p:nvPr>
            <p:ph idx="7" type="pic"/>
          </p:nvPr>
        </p:nvSpPr>
        <p:spPr>
          <a:xfrm>
            <a:off x="6468850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8"/>
          <p:cNvSpPr/>
          <p:nvPr>
            <p:ph idx="8" type="pic"/>
          </p:nvPr>
        </p:nvSpPr>
        <p:spPr>
          <a:xfrm>
            <a:off x="9487689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1x macbook">
  <p:cSld name="Text + 1x macbook">
    <p:bg>
      <p:bgPr>
        <a:solidFill>
          <a:schemeClr val="dk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2"/>
          <p:cNvSpPr/>
          <p:nvPr/>
        </p:nvSpPr>
        <p:spPr>
          <a:xfrm>
            <a:off x="6741042" y="2129733"/>
            <a:ext cx="4432714" cy="279314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62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62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9" name="Google Shape;679;p62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0" name="Google Shape;680;p6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1" name="Google Shape;681;p62"/>
          <p:cNvSpPr txBox="1"/>
          <p:nvPr>
            <p:ph idx="3" type="body"/>
          </p:nvPr>
        </p:nvSpPr>
        <p:spPr>
          <a:xfrm>
            <a:off x="7371405" y="5531263"/>
            <a:ext cx="3216275" cy="4660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electronics, monitor, computer&#10;&#10;Description automatically generated" id="682" name="Google Shape;682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75096" y="1962096"/>
            <a:ext cx="5760099" cy="3313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3x macbooks">
  <p:cSld name="Text + 3x macbooks">
    <p:bg>
      <p:bgPr>
        <a:solidFill>
          <a:schemeClr val="dk1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3"/>
          <p:cNvSpPr/>
          <p:nvPr/>
        </p:nvSpPr>
        <p:spPr>
          <a:xfrm>
            <a:off x="7498590" y="457201"/>
            <a:ext cx="2654439" cy="1679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3"/>
          <p:cNvSpPr/>
          <p:nvPr/>
        </p:nvSpPr>
        <p:spPr>
          <a:xfrm>
            <a:off x="7498590" y="2519917"/>
            <a:ext cx="2654439" cy="1679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3"/>
          <p:cNvSpPr/>
          <p:nvPr/>
        </p:nvSpPr>
        <p:spPr>
          <a:xfrm>
            <a:off x="7498590" y="4593266"/>
            <a:ext cx="2654439" cy="1679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6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63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9" name="Google Shape;689;p63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0" name="Google Shape;690;p6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91" name="Google Shape;691;p63"/>
          <p:cNvGrpSpPr/>
          <p:nvPr/>
        </p:nvGrpSpPr>
        <p:grpSpPr>
          <a:xfrm>
            <a:off x="7090117" y="345046"/>
            <a:ext cx="3478986" cy="6137732"/>
            <a:chOff x="7090117" y="281749"/>
            <a:chExt cx="3478986" cy="6137732"/>
          </a:xfrm>
        </p:grpSpPr>
        <p:pic>
          <p:nvPicPr>
            <p:cNvPr descr="A picture containing text, electronics, monitor, computer&#10;&#10;Description automatically generated" id="692" name="Google Shape;692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090117" y="281749"/>
              <a:ext cx="3478986" cy="2001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electronics, monitor, computer&#10;&#10;Description automatically generated" id="693" name="Google Shape;693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090117" y="2350035"/>
              <a:ext cx="3478986" cy="2001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electronics, monitor, computer&#10;&#10;Description automatically generated" id="694" name="Google Shape;694;p6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090117" y="4418321"/>
              <a:ext cx="3478986" cy="20011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Newsletter Slide_No data stats_Longer intro">
  <p:cSld name="1_Newsletter Slide_No data stats_Longer intro">
    <p:bg>
      <p:bgPr>
        <a:solidFill>
          <a:schemeClr val="dk1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64"/>
          <p:cNvSpPr txBox="1"/>
          <p:nvPr>
            <p:ph idx="1" type="body"/>
          </p:nvPr>
        </p:nvSpPr>
        <p:spPr>
          <a:xfrm>
            <a:off x="356805" y="1780381"/>
            <a:ext cx="5434395" cy="46194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7" name="Google Shape;697;p64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8" name="Google Shape;698;p6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9" name="Google Shape;699;p64"/>
          <p:cNvSpPr/>
          <p:nvPr>
            <p:ph idx="3" type="pic"/>
          </p:nvPr>
        </p:nvSpPr>
        <p:spPr>
          <a:xfrm>
            <a:off x="6085019" y="459678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p64"/>
          <p:cNvSpPr/>
          <p:nvPr>
            <p:ph idx="4" type="pic"/>
          </p:nvPr>
        </p:nvSpPr>
        <p:spPr>
          <a:xfrm>
            <a:off x="7758365" y="1279057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p64"/>
          <p:cNvSpPr/>
          <p:nvPr>
            <p:ph idx="5" type="pic"/>
          </p:nvPr>
        </p:nvSpPr>
        <p:spPr>
          <a:xfrm>
            <a:off x="9431710" y="2098436"/>
            <a:ext cx="2006178" cy="430138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descr="A picture containing drawing&#10;&#10;Description automatically generated" id="702" name="Google Shape;70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64"/>
          <p:cNvSpPr/>
          <p:nvPr>
            <p:ph idx="6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04" name="Google Shape;704;p64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ase Study Text + phone (2x vertical) ">
  <p:cSld name="1_Case Study Text + phone (2x vertical) ">
    <p:bg>
      <p:bgPr>
        <a:solidFill>
          <a:schemeClr val="dk1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706" name="Google Shape;70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5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8" name="Google Shape;708;p65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9" name="Google Shape;709;p6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0" name="Google Shape;710;p65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11" name="Google Shape;711;p65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12" name="Google Shape;712;p65"/>
          <p:cNvSpPr txBox="1"/>
          <p:nvPr>
            <p:ph idx="4" type="body"/>
          </p:nvPr>
        </p:nvSpPr>
        <p:spPr>
          <a:xfrm>
            <a:off x="621097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65"/>
          <p:cNvSpPr txBox="1"/>
          <p:nvPr>
            <p:ph idx="5" type="body"/>
          </p:nvPr>
        </p:nvSpPr>
        <p:spPr>
          <a:xfrm>
            <a:off x="922771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4" name="Google Shape;714;p65"/>
          <p:cNvSpPr/>
          <p:nvPr>
            <p:ph idx="6" type="pic"/>
          </p:nvPr>
        </p:nvSpPr>
        <p:spPr>
          <a:xfrm>
            <a:off x="9317444" y="1018995"/>
            <a:ext cx="2441929" cy="5235665"/>
          </a:xfrm>
          <a:prstGeom prst="roundRect">
            <a:avLst>
              <a:gd fmla="val 10426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5" name="Google Shape;715;p65"/>
          <p:cNvSpPr/>
          <p:nvPr>
            <p:ph idx="7" type="pic"/>
          </p:nvPr>
        </p:nvSpPr>
        <p:spPr>
          <a:xfrm>
            <a:off x="6300704" y="1018995"/>
            <a:ext cx="2441929" cy="523566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xios Studio_iphones (horizontal)">
  <p:cSld name="1_Axios Studio_iphones (horizontal)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6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8" name="Google Shape;718;p66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9" name="Google Shape;719;p66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720" name="Google Shape;72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66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22" name="Google Shape;722;p66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3" name="Google Shape;723;p66"/>
          <p:cNvSpPr/>
          <p:nvPr>
            <p:ph idx="4" type="pic"/>
          </p:nvPr>
        </p:nvSpPr>
        <p:spPr>
          <a:xfrm>
            <a:off x="6400802" y="706356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4" name="Google Shape;724;p66"/>
          <p:cNvSpPr/>
          <p:nvPr>
            <p:ph idx="5" type="pic"/>
          </p:nvPr>
        </p:nvSpPr>
        <p:spPr>
          <a:xfrm>
            <a:off x="6400802" y="3662915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xios Studio_Text + Image ">
  <p:cSld name="Axios Studio_Text + Image ">
    <p:bg>
      <p:bgPr>
        <a:solidFill>
          <a:schemeClr val="dk1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7"/>
          <p:cNvSpPr txBox="1"/>
          <p:nvPr>
            <p:ph idx="1" type="body"/>
          </p:nvPr>
        </p:nvSpPr>
        <p:spPr>
          <a:xfrm>
            <a:off x="356805" y="1780381"/>
            <a:ext cx="5434395" cy="45930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7" name="Google Shape;727;p67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8" name="Google Shape;728;p6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9" name="Google Shape;729;p67"/>
          <p:cNvSpPr/>
          <p:nvPr>
            <p:ph idx="3" type="pic"/>
          </p:nvPr>
        </p:nvSpPr>
        <p:spPr>
          <a:xfrm>
            <a:off x="5939246" y="493489"/>
            <a:ext cx="5909854" cy="5907311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picture containing drawing&#10;&#10;Description automatically generated" id="730" name="Google Shape;73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67"/>
          <p:cNvSpPr/>
          <p:nvPr>
            <p:ph idx="4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32" name="Google Shape;732;p67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xios Studio_Text + macbooks">
  <p:cSld name="Axios Studio_Text + macbooks">
    <p:bg>
      <p:bgPr>
        <a:solidFill>
          <a:schemeClr val="dk1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8"/>
          <p:cNvSpPr/>
          <p:nvPr/>
        </p:nvSpPr>
        <p:spPr>
          <a:xfrm>
            <a:off x="7066280" y="598644"/>
            <a:ext cx="3586480" cy="22698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68"/>
          <p:cNvSpPr/>
          <p:nvPr/>
        </p:nvSpPr>
        <p:spPr>
          <a:xfrm>
            <a:off x="7066280" y="3706837"/>
            <a:ext cx="3586480" cy="224025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68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7" name="Google Shape;737;p6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8" name="Google Shape;738;p68"/>
          <p:cNvSpPr txBox="1"/>
          <p:nvPr>
            <p:ph idx="2" type="body"/>
          </p:nvPr>
        </p:nvSpPr>
        <p:spPr>
          <a:xfrm>
            <a:off x="356805" y="1780381"/>
            <a:ext cx="5434395" cy="44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electronics, monitor, computer&#10;&#10;Description automatically generated" id="739" name="Google Shape;73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457200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electronics, monitor, computer&#10;&#10;Description automatically generated" id="740" name="Google Shape;740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3552093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741" name="Google Shape;74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8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43" name="Google Shape;743;p68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xios Studio_Text + macbooks + 2x stats">
  <p:cSld name="Axios Studio_Text + macbooks + 2x stats">
    <p:bg>
      <p:bgPr>
        <a:solidFill>
          <a:schemeClr val="dk1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9"/>
          <p:cNvSpPr/>
          <p:nvPr/>
        </p:nvSpPr>
        <p:spPr>
          <a:xfrm>
            <a:off x="7066280" y="598644"/>
            <a:ext cx="3586480" cy="226981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69"/>
          <p:cNvSpPr/>
          <p:nvPr/>
        </p:nvSpPr>
        <p:spPr>
          <a:xfrm>
            <a:off x="7066280" y="3706837"/>
            <a:ext cx="3586480" cy="224025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69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8" name="Google Shape;748;p6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9" name="Google Shape;749;p69"/>
          <p:cNvSpPr txBox="1"/>
          <p:nvPr>
            <p:ph idx="2" type="body"/>
          </p:nvPr>
        </p:nvSpPr>
        <p:spPr>
          <a:xfrm>
            <a:off x="356805" y="1780381"/>
            <a:ext cx="5434395" cy="4478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text, electronics, monitor, computer&#10;&#10;Description automatically generated" id="750" name="Google Shape;750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457200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electronics, monitor, computer&#10;&#10;Description automatically generated" id="751" name="Google Shape;75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08812" y="3552093"/>
            <a:ext cx="4706533" cy="27072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752" name="Google Shape;75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69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54" name="Google Shape;754;p69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+ 3x macbooks">
  <p:cSld name="1_Text + 3x macbooks">
    <p:bg>
      <p:bgPr>
        <a:solidFill>
          <a:schemeClr val="dk1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0"/>
          <p:cNvSpPr/>
          <p:nvPr/>
        </p:nvSpPr>
        <p:spPr>
          <a:xfrm>
            <a:off x="7498590" y="457201"/>
            <a:ext cx="2654439" cy="1679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70"/>
          <p:cNvSpPr/>
          <p:nvPr/>
        </p:nvSpPr>
        <p:spPr>
          <a:xfrm>
            <a:off x="7498590" y="2519917"/>
            <a:ext cx="2654439" cy="1679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70"/>
          <p:cNvSpPr/>
          <p:nvPr/>
        </p:nvSpPr>
        <p:spPr>
          <a:xfrm>
            <a:off x="7498590" y="4593266"/>
            <a:ext cx="2654439" cy="16799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70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0" name="Google Shape;760;p70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1" name="Google Shape;761;p7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62" name="Google Shape;762;p70"/>
          <p:cNvGrpSpPr/>
          <p:nvPr/>
        </p:nvGrpSpPr>
        <p:grpSpPr>
          <a:xfrm>
            <a:off x="7090117" y="345046"/>
            <a:ext cx="3478986" cy="6137732"/>
            <a:chOff x="7090117" y="281749"/>
            <a:chExt cx="3478986" cy="6137732"/>
          </a:xfrm>
        </p:grpSpPr>
        <p:pic>
          <p:nvPicPr>
            <p:cNvPr descr="A picture containing text, electronics, monitor, computer&#10;&#10;Description automatically generated" id="763" name="Google Shape;763;p7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090117" y="281749"/>
              <a:ext cx="3478986" cy="2001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electronics, monitor, computer&#10;&#10;Description automatically generated" id="764" name="Google Shape;764;p7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090117" y="2350035"/>
              <a:ext cx="3478986" cy="2001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electronics, monitor, computer&#10;&#10;Description automatically generated" id="765" name="Google Shape;765;p7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090117" y="4418321"/>
              <a:ext cx="3478986" cy="20011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 picture containing drawing&#10;&#10;Description automatically generated" id="766" name="Google Shape;76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0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68" name="Google Shape;768;p70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xios Studio_iphones (horizontal)">
  <p:cSld name="Axios Studio_iphones (horizontal)">
    <p:bg>
      <p:bgPr>
        <a:solidFill>
          <a:schemeClr val="dk1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1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1" name="Google Shape;771;p7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2" name="Google Shape;772;p71"/>
          <p:cNvSpPr txBox="1"/>
          <p:nvPr>
            <p:ph idx="2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0" i="0"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773" name="Google Shape;77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71"/>
          <p:cNvSpPr/>
          <p:nvPr>
            <p:ph idx="3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75" name="Google Shape;775;p71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6" name="Google Shape;776;p71"/>
          <p:cNvSpPr/>
          <p:nvPr>
            <p:ph idx="4" type="pic"/>
          </p:nvPr>
        </p:nvSpPr>
        <p:spPr>
          <a:xfrm>
            <a:off x="6400802" y="706356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Google Shape;777;p71"/>
          <p:cNvSpPr/>
          <p:nvPr>
            <p:ph idx="5" type="pic"/>
          </p:nvPr>
        </p:nvSpPr>
        <p:spPr>
          <a:xfrm>
            <a:off x="6400802" y="3662915"/>
            <a:ext cx="5235666" cy="2441929"/>
          </a:xfrm>
          <a:prstGeom prst="roundRect">
            <a:avLst>
              <a:gd fmla="val 9802" name="adj"/>
            </a:avLst>
          </a:prstGeom>
          <a:solidFill>
            <a:srgbClr val="181818"/>
          </a:solidFill>
          <a:ln cap="flat" cmpd="sng" w="12700">
            <a:solidFill>
              <a:srgbClr val="A9A9AC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xios Colors">
  <p:cSld name="1_Axios Colors"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9"/>
          <p:cNvGrpSpPr/>
          <p:nvPr/>
        </p:nvGrpSpPr>
        <p:grpSpPr>
          <a:xfrm>
            <a:off x="342900" y="457200"/>
            <a:ext cx="11506200" cy="1232453"/>
            <a:chOff x="342900" y="457200"/>
            <a:chExt cx="11506200" cy="1232453"/>
          </a:xfrm>
        </p:grpSpPr>
        <p:sp>
          <p:nvSpPr>
            <p:cNvPr id="55" name="Google Shape;55;p19"/>
            <p:cNvSpPr/>
            <p:nvPr/>
          </p:nvSpPr>
          <p:spPr>
            <a:xfrm>
              <a:off x="342900" y="457201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3B6BE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#3b6be3</a:t>
              </a:r>
              <a:endParaRPr/>
            </a:p>
          </p:txBody>
        </p:sp>
        <p:sp>
          <p:nvSpPr>
            <p:cNvPr id="56" name="Google Shape;56;p19"/>
            <p:cNvSpPr/>
            <p:nvPr/>
          </p:nvSpPr>
          <p:spPr>
            <a:xfrm>
              <a:off x="180821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3333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#333335</a:t>
              </a:r>
              <a:endParaRPr/>
            </a:p>
          </p:txBody>
        </p:sp>
        <p:sp>
          <p:nvSpPr>
            <p:cNvPr id="57" name="Google Shape;57;p19"/>
            <p:cNvSpPr/>
            <p:nvPr/>
          </p:nvSpPr>
          <p:spPr>
            <a:xfrm>
              <a:off x="4738836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1C3B7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#1c3b7a</a:t>
              </a:r>
              <a:endParaRPr/>
            </a:p>
          </p:txBody>
        </p:sp>
        <p:sp>
          <p:nvSpPr>
            <p:cNvPr id="58" name="Google Shape;58;p19"/>
            <p:cNvSpPr/>
            <p:nvPr/>
          </p:nvSpPr>
          <p:spPr>
            <a:xfrm>
              <a:off x="6204148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1C3D5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#1c3d52</a:t>
              </a:r>
              <a:endParaRPr/>
            </a:p>
          </p:txBody>
        </p:sp>
        <p:sp>
          <p:nvSpPr>
            <p:cNvPr id="59" name="Google Shape;59;p19"/>
            <p:cNvSpPr/>
            <p:nvPr/>
          </p:nvSpPr>
          <p:spPr>
            <a:xfrm>
              <a:off x="327352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1C1C5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#1c1c59</a:t>
              </a:r>
              <a:endParaRPr/>
            </a:p>
          </p:txBody>
        </p:sp>
        <p:sp>
          <p:nvSpPr>
            <p:cNvPr id="60" name="Google Shape;60;p19"/>
            <p:cNvSpPr/>
            <p:nvPr/>
          </p:nvSpPr>
          <p:spPr>
            <a:xfrm>
              <a:off x="7669460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243D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Inter Light"/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#243d38</a:t>
              </a:r>
              <a:endParaRPr/>
            </a:p>
          </p:txBody>
        </p:sp>
        <p:sp>
          <p:nvSpPr>
            <p:cNvPr id="61" name="Google Shape;61;p19"/>
            <p:cNvSpPr/>
            <p:nvPr/>
          </p:nvSpPr>
          <p:spPr>
            <a:xfrm>
              <a:off x="913477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AB7D3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#ab7d36</a:t>
              </a:r>
              <a:endParaRPr/>
            </a:p>
          </p:txBody>
        </p:sp>
        <p:sp>
          <p:nvSpPr>
            <p:cNvPr id="62" name="Google Shape;62;p19"/>
            <p:cNvSpPr/>
            <p:nvPr/>
          </p:nvSpPr>
          <p:spPr>
            <a:xfrm>
              <a:off x="1060008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FA4F3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#fa4f3b</a:t>
              </a:r>
              <a:endParaRPr/>
            </a:p>
          </p:txBody>
        </p:sp>
      </p:grpSp>
      <p:grpSp>
        <p:nvGrpSpPr>
          <p:cNvPr id="63" name="Google Shape;63;p19"/>
          <p:cNvGrpSpPr/>
          <p:nvPr/>
        </p:nvGrpSpPr>
        <p:grpSpPr>
          <a:xfrm>
            <a:off x="342900" y="5168348"/>
            <a:ext cx="11506200" cy="1232453"/>
            <a:chOff x="342900" y="457200"/>
            <a:chExt cx="11506200" cy="1232453"/>
          </a:xfrm>
        </p:grpSpPr>
        <p:sp>
          <p:nvSpPr>
            <p:cNvPr id="64" name="Google Shape;64;p19"/>
            <p:cNvSpPr/>
            <p:nvPr/>
          </p:nvSpPr>
          <p:spPr>
            <a:xfrm>
              <a:off x="342900" y="457201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9E9E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3B6BE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#e9e9ee</a:t>
              </a:r>
              <a:endParaRPr/>
            </a:p>
          </p:txBody>
        </p:sp>
        <p:sp>
          <p:nvSpPr>
            <p:cNvPr id="65" name="Google Shape;65;p19"/>
            <p:cNvSpPr/>
            <p:nvPr/>
          </p:nvSpPr>
          <p:spPr>
            <a:xfrm>
              <a:off x="180821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333335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#eeeeee</a:t>
              </a:r>
              <a:endParaRPr/>
            </a:p>
          </p:txBody>
        </p:sp>
        <p:sp>
          <p:nvSpPr>
            <p:cNvPr id="66" name="Google Shape;66;p19"/>
            <p:cNvSpPr/>
            <p:nvPr/>
          </p:nvSpPr>
          <p:spPr>
            <a:xfrm>
              <a:off x="4738836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4EF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3054A6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#e4effe</a:t>
              </a:r>
              <a:endParaRPr/>
            </a:p>
          </p:txBody>
        </p:sp>
        <p:sp>
          <p:nvSpPr>
            <p:cNvPr id="67" name="Google Shape;67;p19"/>
            <p:cNvSpPr/>
            <p:nvPr/>
          </p:nvSpPr>
          <p:spPr>
            <a:xfrm>
              <a:off x="6204148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3F5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2E708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#e3f5fa</a:t>
              </a:r>
              <a:endParaRPr/>
            </a:p>
          </p:txBody>
        </p:sp>
        <p:sp>
          <p:nvSpPr>
            <p:cNvPr id="68" name="Google Shape;68;p19"/>
            <p:cNvSpPr/>
            <p:nvPr/>
          </p:nvSpPr>
          <p:spPr>
            <a:xfrm>
              <a:off x="327352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BEE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38478F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#ebeef9</a:t>
              </a:r>
              <a:endParaRPr/>
            </a:p>
          </p:txBody>
        </p:sp>
        <p:sp>
          <p:nvSpPr>
            <p:cNvPr id="69" name="Google Shape;69;p19"/>
            <p:cNvSpPr/>
            <p:nvPr/>
          </p:nvSpPr>
          <p:spPr>
            <a:xfrm>
              <a:off x="7669460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DF6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6C5C"/>
                </a:buClr>
                <a:buSzPts val="1200"/>
                <a:buFont typeface="Inter Light"/>
                <a:buNone/>
              </a:pPr>
              <a:r>
                <a:rPr b="0" i="0" lang="en-US" sz="1200">
                  <a:solidFill>
                    <a:srgbClr val="326C5C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#edf6f2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70" name="Google Shape;70;p19"/>
            <p:cNvSpPr/>
            <p:nvPr/>
          </p:nvSpPr>
          <p:spPr>
            <a:xfrm>
              <a:off x="913477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FAF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6E5325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#faf7f2</a:t>
              </a:r>
              <a:endParaRPr/>
            </a:p>
          </p:txBody>
        </p:sp>
        <p:sp>
          <p:nvSpPr>
            <p:cNvPr id="71" name="Google Shape;71;p19"/>
            <p:cNvSpPr/>
            <p:nvPr/>
          </p:nvSpPr>
          <p:spPr>
            <a:xfrm>
              <a:off x="1060008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FC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rgbClr val="6B4040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#fcf2f2</a:t>
              </a:r>
              <a:endParaRPr/>
            </a:p>
          </p:txBody>
        </p:sp>
      </p:grpSp>
      <p:grpSp>
        <p:nvGrpSpPr>
          <p:cNvPr id="72" name="Google Shape;72;p19"/>
          <p:cNvGrpSpPr/>
          <p:nvPr/>
        </p:nvGrpSpPr>
        <p:grpSpPr>
          <a:xfrm>
            <a:off x="342900" y="3597966"/>
            <a:ext cx="11506200" cy="1232453"/>
            <a:chOff x="342900" y="457200"/>
            <a:chExt cx="11506200" cy="1232453"/>
          </a:xfrm>
        </p:grpSpPr>
        <p:sp>
          <p:nvSpPr>
            <p:cNvPr id="73" name="Google Shape;73;p19"/>
            <p:cNvSpPr/>
            <p:nvPr/>
          </p:nvSpPr>
          <p:spPr>
            <a:xfrm>
              <a:off x="342900" y="457201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A5C3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#a5c3f7</a:t>
              </a:r>
              <a:endParaRPr/>
            </a:p>
          </p:txBody>
        </p:sp>
        <p:sp>
          <p:nvSpPr>
            <p:cNvPr id="74" name="Google Shape;74;p19"/>
            <p:cNvSpPr/>
            <p:nvPr/>
          </p:nvSpPr>
          <p:spPr>
            <a:xfrm>
              <a:off x="180821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BABAB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#bababe</a:t>
              </a:r>
              <a:endParaRPr/>
            </a:p>
          </p:txBody>
        </p:sp>
        <p:sp>
          <p:nvSpPr>
            <p:cNvPr id="75" name="Google Shape;75;p19"/>
            <p:cNvSpPr/>
            <p:nvPr/>
          </p:nvSpPr>
          <p:spPr>
            <a:xfrm>
              <a:off x="4738836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A1BDE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#a1bde0</a:t>
              </a:r>
              <a:endParaRPr/>
            </a:p>
          </p:txBody>
        </p:sp>
        <p:sp>
          <p:nvSpPr>
            <p:cNvPr id="76" name="Google Shape;76;p19"/>
            <p:cNvSpPr/>
            <p:nvPr/>
          </p:nvSpPr>
          <p:spPr>
            <a:xfrm>
              <a:off x="6204148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ABC7D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#abc7d1</a:t>
              </a:r>
              <a:endParaRPr/>
            </a:p>
          </p:txBody>
        </p:sp>
        <p:sp>
          <p:nvSpPr>
            <p:cNvPr id="77" name="Google Shape;77;p19"/>
            <p:cNvSpPr/>
            <p:nvPr/>
          </p:nvSpPr>
          <p:spPr>
            <a:xfrm>
              <a:off x="327352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B4B8D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#b4b8d6</a:t>
              </a:r>
              <a:endParaRPr/>
            </a:p>
          </p:txBody>
        </p:sp>
        <p:sp>
          <p:nvSpPr>
            <p:cNvPr id="78" name="Google Shape;78;p19"/>
            <p:cNvSpPr/>
            <p:nvPr/>
          </p:nvSpPr>
          <p:spPr>
            <a:xfrm>
              <a:off x="7669460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A8B5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Inter Light"/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#a8b5b2</a:t>
              </a:r>
              <a:endParaRPr/>
            </a:p>
          </p:txBody>
        </p:sp>
        <p:sp>
          <p:nvSpPr>
            <p:cNvPr id="79" name="Google Shape;79;p19"/>
            <p:cNvSpPr/>
            <p:nvPr/>
          </p:nvSpPr>
          <p:spPr>
            <a:xfrm>
              <a:off x="913477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E5D4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#e5d4ad</a:t>
              </a:r>
              <a:endParaRPr/>
            </a:p>
          </p:txBody>
        </p:sp>
        <p:sp>
          <p:nvSpPr>
            <p:cNvPr id="80" name="Google Shape;80;p19"/>
            <p:cNvSpPr/>
            <p:nvPr/>
          </p:nvSpPr>
          <p:spPr>
            <a:xfrm>
              <a:off x="1060008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F2C7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#f2c7c7</a:t>
              </a:r>
              <a:endParaRPr/>
            </a:p>
          </p:txBody>
        </p:sp>
      </p:grpSp>
      <p:grpSp>
        <p:nvGrpSpPr>
          <p:cNvPr id="81" name="Google Shape;81;p19"/>
          <p:cNvGrpSpPr/>
          <p:nvPr/>
        </p:nvGrpSpPr>
        <p:grpSpPr>
          <a:xfrm>
            <a:off x="342900" y="2027583"/>
            <a:ext cx="11506200" cy="1232453"/>
            <a:chOff x="342900" y="457200"/>
            <a:chExt cx="11506200" cy="1232453"/>
          </a:xfrm>
        </p:grpSpPr>
        <p:sp>
          <p:nvSpPr>
            <p:cNvPr id="82" name="Google Shape;82;p19"/>
            <p:cNvSpPr/>
            <p:nvPr/>
          </p:nvSpPr>
          <p:spPr>
            <a:xfrm>
              <a:off x="342900" y="457201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2257B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#2257ba</a:t>
              </a:r>
              <a:endParaRPr/>
            </a:p>
          </p:txBody>
        </p:sp>
        <p:sp>
          <p:nvSpPr>
            <p:cNvPr id="83" name="Google Shape;83;p19"/>
            <p:cNvSpPr/>
            <p:nvPr/>
          </p:nvSpPr>
          <p:spPr>
            <a:xfrm>
              <a:off x="180821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73737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#737376</a:t>
              </a:r>
              <a:endParaRPr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4738836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3054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#3054a6</a:t>
              </a:r>
              <a:endParaRPr/>
            </a:p>
          </p:txBody>
        </p:sp>
        <p:sp>
          <p:nvSpPr>
            <p:cNvPr id="85" name="Google Shape;85;p19"/>
            <p:cNvSpPr/>
            <p:nvPr/>
          </p:nvSpPr>
          <p:spPr>
            <a:xfrm>
              <a:off x="6204148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2E70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#2e708f</a:t>
              </a:r>
              <a:endParaRPr/>
            </a:p>
          </p:txBody>
        </p:sp>
        <p:sp>
          <p:nvSpPr>
            <p:cNvPr id="86" name="Google Shape;86;p19"/>
            <p:cNvSpPr/>
            <p:nvPr/>
          </p:nvSpPr>
          <p:spPr>
            <a:xfrm>
              <a:off x="327352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3847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#38478f</a:t>
              </a:r>
              <a:endParaRPr/>
            </a:p>
          </p:txBody>
        </p:sp>
        <p:sp>
          <p:nvSpPr>
            <p:cNvPr id="87" name="Google Shape;87;p19"/>
            <p:cNvSpPr/>
            <p:nvPr/>
          </p:nvSpPr>
          <p:spPr>
            <a:xfrm>
              <a:off x="7669460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326C5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Inter Light"/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#326c5c</a:t>
              </a:r>
              <a:endParaRPr/>
            </a:p>
          </p:txBody>
        </p:sp>
        <p:sp>
          <p:nvSpPr>
            <p:cNvPr id="88" name="Google Shape;88;p19"/>
            <p:cNvSpPr/>
            <p:nvPr/>
          </p:nvSpPr>
          <p:spPr>
            <a:xfrm>
              <a:off x="9134772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6E532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#6e5325</a:t>
              </a:r>
              <a:endParaRPr/>
            </a:p>
          </p:txBody>
        </p:sp>
        <p:sp>
          <p:nvSpPr>
            <p:cNvPr id="89" name="Google Shape;89;p19"/>
            <p:cNvSpPr/>
            <p:nvPr/>
          </p:nvSpPr>
          <p:spPr>
            <a:xfrm>
              <a:off x="10600084" y="457200"/>
              <a:ext cx="1249016" cy="1232452"/>
            </a:xfrm>
            <a:prstGeom prst="roundRect">
              <a:avLst>
                <a:gd fmla="val 0" name="adj"/>
              </a:avLst>
            </a:prstGeom>
            <a:solidFill>
              <a:srgbClr val="6B40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>
                  <a:solidFill>
                    <a:schemeClr val="dk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#6b4040</a:t>
              </a: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xios Studio_iphones (vertical)">
  <p:cSld name="Axios Studio_iphones (vertical)">
    <p:bg>
      <p:bgPr>
        <a:solidFill>
          <a:schemeClr val="dk1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72"/>
          <p:cNvSpPr txBox="1"/>
          <p:nvPr>
            <p:ph idx="1" type="body"/>
          </p:nvPr>
        </p:nvSpPr>
        <p:spPr>
          <a:xfrm>
            <a:off x="356805" y="1780381"/>
            <a:ext cx="5434395" cy="4620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/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0" name="Google Shape;780;p7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1" name="Google Shape;781;p72"/>
          <p:cNvSpPr txBox="1"/>
          <p:nvPr>
            <p:ph idx="2" type="body"/>
          </p:nvPr>
        </p:nvSpPr>
        <p:spPr>
          <a:xfrm>
            <a:off x="621097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2" name="Google Shape;782;p72"/>
          <p:cNvSpPr txBox="1"/>
          <p:nvPr>
            <p:ph idx="3" type="body"/>
          </p:nvPr>
        </p:nvSpPr>
        <p:spPr>
          <a:xfrm>
            <a:off x="9227719" y="62480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3" name="Google Shape;783;p72"/>
          <p:cNvSpPr txBox="1"/>
          <p:nvPr>
            <p:ph idx="4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p72"/>
          <p:cNvSpPr/>
          <p:nvPr>
            <p:ph idx="5" type="pic"/>
          </p:nvPr>
        </p:nvSpPr>
        <p:spPr>
          <a:xfrm>
            <a:off x="9317444" y="1018995"/>
            <a:ext cx="2441929" cy="5235665"/>
          </a:xfrm>
          <a:prstGeom prst="roundRect">
            <a:avLst>
              <a:gd fmla="val 10426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p72"/>
          <p:cNvSpPr/>
          <p:nvPr>
            <p:ph idx="6" type="pic"/>
          </p:nvPr>
        </p:nvSpPr>
        <p:spPr>
          <a:xfrm>
            <a:off x="6300704" y="1018995"/>
            <a:ext cx="2441929" cy="523566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descr="A picture containing drawing&#10;&#10;Description automatically generated" id="786" name="Google Shape;78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7890" y="484602"/>
            <a:ext cx="1316532" cy="334663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72"/>
          <p:cNvSpPr/>
          <p:nvPr>
            <p:ph idx="7" type="pic"/>
          </p:nvPr>
        </p:nvSpPr>
        <p:spPr>
          <a:xfrm>
            <a:off x="2251700" y="467841"/>
            <a:ext cx="3092196" cy="36818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88" name="Google Shape;788;p72"/>
          <p:cNvCxnSpPr/>
          <p:nvPr/>
        </p:nvCxnSpPr>
        <p:spPr>
          <a:xfrm>
            <a:off x="1963061" y="457200"/>
            <a:ext cx="0" cy="38946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ics_5">
  <p:cSld name="Topics_5">
    <p:bg>
      <p:bgPr>
        <a:solidFill>
          <a:schemeClr val="dk1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73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2" name="Google Shape;792;p7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3" name="Google Shape;793;p73"/>
          <p:cNvSpPr/>
          <p:nvPr>
            <p:ph idx="2" type="pic"/>
          </p:nvPr>
        </p:nvSpPr>
        <p:spPr>
          <a:xfrm>
            <a:off x="1083243" y="2212053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794" name="Google Shape;794;p73"/>
          <p:cNvSpPr/>
          <p:nvPr>
            <p:ph idx="3" type="pic"/>
          </p:nvPr>
        </p:nvSpPr>
        <p:spPr>
          <a:xfrm>
            <a:off x="4538392" y="2212053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795" name="Google Shape;795;p73"/>
          <p:cNvSpPr/>
          <p:nvPr>
            <p:ph idx="4" type="pic"/>
          </p:nvPr>
        </p:nvSpPr>
        <p:spPr>
          <a:xfrm>
            <a:off x="7993052" y="2212053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796" name="Google Shape;796;p73"/>
          <p:cNvSpPr/>
          <p:nvPr>
            <p:ph idx="5" type="pic"/>
          </p:nvPr>
        </p:nvSpPr>
        <p:spPr>
          <a:xfrm>
            <a:off x="2641017" y="4428867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797" name="Google Shape;797;p73"/>
          <p:cNvSpPr/>
          <p:nvPr>
            <p:ph idx="6" type="pic"/>
          </p:nvPr>
        </p:nvSpPr>
        <p:spPr>
          <a:xfrm>
            <a:off x="6096166" y="4428867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798" name="Google Shape;798;p73"/>
          <p:cNvSpPr txBox="1"/>
          <p:nvPr>
            <p:ph idx="7" type="body"/>
          </p:nvPr>
        </p:nvSpPr>
        <p:spPr>
          <a:xfrm>
            <a:off x="1082860" y="1876382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9" name="Google Shape;799;p73"/>
          <p:cNvSpPr txBox="1"/>
          <p:nvPr>
            <p:ph idx="8" type="body"/>
          </p:nvPr>
        </p:nvSpPr>
        <p:spPr>
          <a:xfrm>
            <a:off x="4538174" y="1876382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0" name="Google Shape;800;p73"/>
          <p:cNvSpPr txBox="1"/>
          <p:nvPr>
            <p:ph idx="9" type="body"/>
          </p:nvPr>
        </p:nvSpPr>
        <p:spPr>
          <a:xfrm>
            <a:off x="7993053" y="1876382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1" name="Google Shape;801;p73"/>
          <p:cNvSpPr txBox="1"/>
          <p:nvPr>
            <p:ph idx="13" type="body"/>
          </p:nvPr>
        </p:nvSpPr>
        <p:spPr>
          <a:xfrm>
            <a:off x="2640634" y="4087460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2" name="Google Shape;802;p73"/>
          <p:cNvSpPr txBox="1"/>
          <p:nvPr>
            <p:ph idx="14" type="body"/>
          </p:nvPr>
        </p:nvSpPr>
        <p:spPr>
          <a:xfrm>
            <a:off x="6095948" y="4087460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ics_6">
  <p:cSld name="Topics_6">
    <p:bg>
      <p:bgPr>
        <a:solidFill>
          <a:schemeClr val="dk1"/>
        </a:solid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4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74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6" name="Google Shape;806;p7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7" name="Google Shape;807;p74"/>
          <p:cNvSpPr/>
          <p:nvPr>
            <p:ph idx="2" type="pic"/>
          </p:nvPr>
        </p:nvSpPr>
        <p:spPr>
          <a:xfrm>
            <a:off x="1083243" y="2212053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808" name="Google Shape;808;p74"/>
          <p:cNvSpPr/>
          <p:nvPr>
            <p:ph idx="3" type="pic"/>
          </p:nvPr>
        </p:nvSpPr>
        <p:spPr>
          <a:xfrm>
            <a:off x="4538392" y="2212053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809" name="Google Shape;809;p74"/>
          <p:cNvSpPr/>
          <p:nvPr>
            <p:ph idx="4" type="pic"/>
          </p:nvPr>
        </p:nvSpPr>
        <p:spPr>
          <a:xfrm>
            <a:off x="7993052" y="2212053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810" name="Google Shape;810;p74"/>
          <p:cNvSpPr/>
          <p:nvPr>
            <p:ph idx="5" type="pic"/>
          </p:nvPr>
        </p:nvSpPr>
        <p:spPr>
          <a:xfrm>
            <a:off x="1083243" y="4394142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811" name="Google Shape;811;p74"/>
          <p:cNvSpPr/>
          <p:nvPr>
            <p:ph idx="6" type="pic"/>
          </p:nvPr>
        </p:nvSpPr>
        <p:spPr>
          <a:xfrm>
            <a:off x="4538392" y="4394142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812" name="Google Shape;812;p74"/>
          <p:cNvSpPr/>
          <p:nvPr>
            <p:ph idx="7" type="pic"/>
          </p:nvPr>
        </p:nvSpPr>
        <p:spPr>
          <a:xfrm>
            <a:off x="7993052" y="4394142"/>
            <a:ext cx="3115217" cy="1660281"/>
          </a:xfrm>
          <a:prstGeom prst="rect">
            <a:avLst/>
          </a:prstGeom>
          <a:noFill/>
          <a:ln>
            <a:noFill/>
          </a:ln>
        </p:spPr>
      </p:sp>
      <p:sp>
        <p:nvSpPr>
          <p:cNvPr id="813" name="Google Shape;813;p74"/>
          <p:cNvSpPr txBox="1"/>
          <p:nvPr>
            <p:ph idx="8" type="body"/>
          </p:nvPr>
        </p:nvSpPr>
        <p:spPr>
          <a:xfrm>
            <a:off x="1082860" y="1876382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4" name="Google Shape;814;p74"/>
          <p:cNvSpPr txBox="1"/>
          <p:nvPr>
            <p:ph idx="9" type="body"/>
          </p:nvPr>
        </p:nvSpPr>
        <p:spPr>
          <a:xfrm>
            <a:off x="4538174" y="1876382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5" name="Google Shape;815;p74"/>
          <p:cNvSpPr txBox="1"/>
          <p:nvPr>
            <p:ph idx="13" type="body"/>
          </p:nvPr>
        </p:nvSpPr>
        <p:spPr>
          <a:xfrm>
            <a:off x="7993053" y="1876382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6" name="Google Shape;816;p74"/>
          <p:cNvSpPr txBox="1"/>
          <p:nvPr>
            <p:ph idx="14" type="body"/>
          </p:nvPr>
        </p:nvSpPr>
        <p:spPr>
          <a:xfrm>
            <a:off x="1082860" y="4087460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7" name="Google Shape;817;p74"/>
          <p:cNvSpPr txBox="1"/>
          <p:nvPr>
            <p:ph idx="15" type="body"/>
          </p:nvPr>
        </p:nvSpPr>
        <p:spPr>
          <a:xfrm>
            <a:off x="4538174" y="4087460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8" name="Google Shape;818;p74"/>
          <p:cNvSpPr txBox="1"/>
          <p:nvPr>
            <p:ph idx="16" type="body"/>
          </p:nvPr>
        </p:nvSpPr>
        <p:spPr>
          <a:xfrm>
            <a:off x="7993053" y="4087460"/>
            <a:ext cx="3115652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pics_8">
  <p:cSld name="Topics_8">
    <p:bg>
      <p:bgPr>
        <a:solidFill>
          <a:schemeClr val="dk1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5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1" name="Google Shape;821;p75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2" name="Google Shape;822;p7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3" name="Google Shape;823;p75"/>
          <p:cNvSpPr/>
          <p:nvPr>
            <p:ph idx="2" type="pic"/>
          </p:nvPr>
        </p:nvSpPr>
        <p:spPr>
          <a:xfrm>
            <a:off x="357188" y="2373235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24" name="Google Shape;824;p75"/>
          <p:cNvSpPr/>
          <p:nvPr>
            <p:ph idx="3" type="pic"/>
          </p:nvPr>
        </p:nvSpPr>
        <p:spPr>
          <a:xfrm>
            <a:off x="3279682" y="2373235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25" name="Google Shape;825;p75"/>
          <p:cNvSpPr/>
          <p:nvPr>
            <p:ph idx="4" type="pic"/>
          </p:nvPr>
        </p:nvSpPr>
        <p:spPr>
          <a:xfrm>
            <a:off x="6202176" y="2373235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26" name="Google Shape;826;p75"/>
          <p:cNvSpPr/>
          <p:nvPr>
            <p:ph idx="5" type="pic"/>
          </p:nvPr>
        </p:nvSpPr>
        <p:spPr>
          <a:xfrm>
            <a:off x="9124670" y="2373235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27" name="Google Shape;827;p75"/>
          <p:cNvSpPr/>
          <p:nvPr>
            <p:ph idx="6" type="pic"/>
          </p:nvPr>
        </p:nvSpPr>
        <p:spPr>
          <a:xfrm>
            <a:off x="357188" y="4417188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28" name="Google Shape;828;p75"/>
          <p:cNvSpPr/>
          <p:nvPr>
            <p:ph idx="7" type="pic"/>
          </p:nvPr>
        </p:nvSpPr>
        <p:spPr>
          <a:xfrm>
            <a:off x="3279682" y="4417188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29" name="Google Shape;829;p75"/>
          <p:cNvSpPr/>
          <p:nvPr>
            <p:ph idx="8" type="pic"/>
          </p:nvPr>
        </p:nvSpPr>
        <p:spPr>
          <a:xfrm>
            <a:off x="6202176" y="4417188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30" name="Google Shape;830;p75"/>
          <p:cNvSpPr/>
          <p:nvPr>
            <p:ph idx="9" type="pic"/>
          </p:nvPr>
        </p:nvSpPr>
        <p:spPr>
          <a:xfrm>
            <a:off x="9124670" y="4417188"/>
            <a:ext cx="2747962" cy="1544637"/>
          </a:xfrm>
          <a:prstGeom prst="rect">
            <a:avLst/>
          </a:prstGeom>
          <a:noFill/>
          <a:ln>
            <a:noFill/>
          </a:ln>
        </p:spPr>
      </p:sp>
      <p:sp>
        <p:nvSpPr>
          <p:cNvPr id="831" name="Google Shape;831;p75"/>
          <p:cNvSpPr txBox="1"/>
          <p:nvPr>
            <p:ph idx="13" type="body"/>
          </p:nvPr>
        </p:nvSpPr>
        <p:spPr>
          <a:xfrm>
            <a:off x="356804" y="2037564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2" name="Google Shape;832;p75"/>
          <p:cNvSpPr txBox="1"/>
          <p:nvPr>
            <p:ph idx="14" type="body"/>
          </p:nvPr>
        </p:nvSpPr>
        <p:spPr>
          <a:xfrm>
            <a:off x="3279682" y="2037564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3" name="Google Shape;833;p75"/>
          <p:cNvSpPr txBox="1"/>
          <p:nvPr>
            <p:ph idx="15" type="body"/>
          </p:nvPr>
        </p:nvSpPr>
        <p:spPr>
          <a:xfrm>
            <a:off x="6202176" y="2037564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4" name="Google Shape;834;p75"/>
          <p:cNvSpPr txBox="1"/>
          <p:nvPr>
            <p:ph idx="16" type="body"/>
          </p:nvPr>
        </p:nvSpPr>
        <p:spPr>
          <a:xfrm>
            <a:off x="9124670" y="2037564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5" name="Google Shape;835;p75"/>
          <p:cNvSpPr txBox="1"/>
          <p:nvPr>
            <p:ph idx="17" type="body"/>
          </p:nvPr>
        </p:nvSpPr>
        <p:spPr>
          <a:xfrm>
            <a:off x="356804" y="4110506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6" name="Google Shape;836;p75"/>
          <p:cNvSpPr txBox="1"/>
          <p:nvPr>
            <p:ph idx="18" type="body"/>
          </p:nvPr>
        </p:nvSpPr>
        <p:spPr>
          <a:xfrm>
            <a:off x="3279682" y="4110506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7" name="Google Shape;837;p75"/>
          <p:cNvSpPr txBox="1"/>
          <p:nvPr>
            <p:ph idx="19" type="body"/>
          </p:nvPr>
        </p:nvSpPr>
        <p:spPr>
          <a:xfrm>
            <a:off x="6202176" y="4110506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8" name="Google Shape;838;p75"/>
          <p:cNvSpPr txBox="1"/>
          <p:nvPr>
            <p:ph idx="20" type="body"/>
          </p:nvPr>
        </p:nvSpPr>
        <p:spPr>
          <a:xfrm>
            <a:off x="9124670" y="4110506"/>
            <a:ext cx="2748346" cy="265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endar_Year">
  <p:cSld name="Calendar_Year">
    <p:bg>
      <p:bgPr>
        <a:solidFill>
          <a:schemeClr val="dk1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76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76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2" name="Google Shape;842;p76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3" name="Google Shape;843;p76"/>
          <p:cNvSpPr txBox="1"/>
          <p:nvPr>
            <p:ph idx="2" type="body"/>
          </p:nvPr>
        </p:nvSpPr>
        <p:spPr>
          <a:xfrm>
            <a:off x="357189" y="1761546"/>
            <a:ext cx="999675" cy="420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844" name="Google Shape;844;p76"/>
          <p:cNvGraphicFramePr/>
          <p:nvPr/>
        </p:nvGraphicFramePr>
        <p:xfrm>
          <a:off x="1356864" y="17412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3159425"/>
                <a:gridCol w="3159425"/>
                <a:gridCol w="3159425"/>
              </a:tblGrid>
              <a:tr h="116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Jan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Feb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Mar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6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Apr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Jun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6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Jul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Aug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Sep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64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Oct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Nov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Dec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endar_MultiYear">
  <p:cSld name="Calendar_MultiYear">
    <p:bg>
      <p:bgPr>
        <a:solidFill>
          <a:schemeClr val="dk1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77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7" name="Google Shape;847;p77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8" name="Google Shape;848;p7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9" name="Google Shape;849;p77"/>
          <p:cNvSpPr txBox="1"/>
          <p:nvPr>
            <p:ph idx="2" type="body"/>
          </p:nvPr>
        </p:nvSpPr>
        <p:spPr>
          <a:xfrm>
            <a:off x="357189" y="1761546"/>
            <a:ext cx="999675" cy="420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850" name="Google Shape;850;p77"/>
          <p:cNvGraphicFramePr/>
          <p:nvPr/>
        </p:nvGraphicFramePr>
        <p:xfrm>
          <a:off x="1356864" y="17436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3159425"/>
                <a:gridCol w="3159425"/>
                <a:gridCol w="3159425"/>
              </a:tblGrid>
              <a:tr h="1125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Oct</a:t>
                      </a:r>
                      <a:endParaRPr b="0" i="0" sz="1200">
                        <a:solidFill>
                          <a:srgbClr val="6E532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C6C8"/>
                        </a:buClr>
                        <a:buSzPts val="1200"/>
                        <a:buFont typeface="Inter"/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Nov </a:t>
                      </a:r>
                      <a:endParaRPr b="0" i="0" sz="1200">
                        <a:solidFill>
                          <a:srgbClr val="6E532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6C6C8"/>
                        </a:buClr>
                        <a:buSzPts val="1200"/>
                        <a:buFont typeface="Inter"/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Dec </a:t>
                      </a:r>
                      <a:endParaRPr b="0" i="0" sz="1200">
                        <a:solidFill>
                          <a:srgbClr val="6E5325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1" name="Google Shape;851;p77"/>
          <p:cNvGraphicFramePr/>
          <p:nvPr/>
        </p:nvGraphicFramePr>
        <p:xfrm>
          <a:off x="1356864" y="30253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3159425"/>
                <a:gridCol w="3159425"/>
                <a:gridCol w="3159425"/>
              </a:tblGrid>
              <a:tr h="1125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Jan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Feb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Mar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25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Apr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Jun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25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Jul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Aug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Sep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52" name="Google Shape;852;p77"/>
          <p:cNvSpPr txBox="1"/>
          <p:nvPr>
            <p:ph idx="3" type="body"/>
          </p:nvPr>
        </p:nvSpPr>
        <p:spPr>
          <a:xfrm>
            <a:off x="357189" y="3023255"/>
            <a:ext cx="999676" cy="420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endar_MultiYear_2">
  <p:cSld name="Calendar_MultiYear_2">
    <p:bg>
      <p:bgPr>
        <a:solidFill>
          <a:schemeClr val="dk1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78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78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6" name="Google Shape;856;p7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857" name="Google Shape;857;p78"/>
          <p:cNvGraphicFramePr/>
          <p:nvPr/>
        </p:nvGraphicFramePr>
        <p:xfrm>
          <a:off x="356803" y="218217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1811475"/>
                <a:gridCol w="1811475"/>
                <a:gridCol w="1811475"/>
              </a:tblGrid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Jan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Feb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Mar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Apr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Jun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Jul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Aug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Sep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Oct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Nov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Dec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58" name="Google Shape;858;p78"/>
          <p:cNvGraphicFramePr/>
          <p:nvPr/>
        </p:nvGraphicFramePr>
        <p:xfrm>
          <a:off x="6400416" y="218217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1811475"/>
                <a:gridCol w="1811475"/>
                <a:gridCol w="1811475"/>
              </a:tblGrid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Jan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Feb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Mar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Apr</a:t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Jun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Jul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Aug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Sep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5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Oct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Nov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Dec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59" name="Google Shape;859;p78"/>
          <p:cNvSpPr txBox="1"/>
          <p:nvPr>
            <p:ph idx="2" type="body"/>
          </p:nvPr>
        </p:nvSpPr>
        <p:spPr>
          <a:xfrm>
            <a:off x="393047" y="1739153"/>
            <a:ext cx="999675" cy="3892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0" name="Google Shape;860;p78"/>
          <p:cNvSpPr txBox="1"/>
          <p:nvPr>
            <p:ph idx="3" type="body"/>
          </p:nvPr>
        </p:nvSpPr>
        <p:spPr>
          <a:xfrm>
            <a:off x="6436274" y="1739153"/>
            <a:ext cx="999675" cy="38922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7142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endar_Month_4x">
  <p:cSld name="Calendar_Month_4x">
    <p:bg>
      <p:bgPr>
        <a:solidFill>
          <a:schemeClr val="dk1"/>
        </a:solidFill>
      </p:bgPr>
    </p:bg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9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3" name="Google Shape;863;p79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4" name="Google Shape;864;p7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5" name="Google Shape;865;p79"/>
          <p:cNvSpPr txBox="1"/>
          <p:nvPr>
            <p:ph idx="2" type="body"/>
          </p:nvPr>
        </p:nvSpPr>
        <p:spPr>
          <a:xfrm>
            <a:off x="357189" y="1761546"/>
            <a:ext cx="999675" cy="81881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866" name="Google Shape;866;p79"/>
          <p:cNvGraphicFramePr/>
          <p:nvPr/>
        </p:nvGraphicFramePr>
        <p:xfrm>
          <a:off x="1356864" y="17412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1354050"/>
                <a:gridCol w="1354050"/>
                <a:gridCol w="1354050"/>
                <a:gridCol w="1354050"/>
                <a:gridCol w="1354050"/>
                <a:gridCol w="1354050"/>
                <a:gridCol w="1354050"/>
              </a:tblGrid>
              <a:tr h="353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Monday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Tuesday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Wednesday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Thursday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Friday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Saturday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Sunday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096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67" name="Google Shape;867;p79"/>
          <p:cNvSpPr txBox="1"/>
          <p:nvPr>
            <p:ph idx="3" type="body"/>
          </p:nvPr>
        </p:nvSpPr>
        <p:spPr>
          <a:xfrm>
            <a:off x="1475809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8" name="Google Shape;868;p79"/>
          <p:cNvSpPr txBox="1"/>
          <p:nvPr>
            <p:ph idx="4" type="body"/>
          </p:nvPr>
        </p:nvSpPr>
        <p:spPr>
          <a:xfrm>
            <a:off x="1475809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9" name="Google Shape;869;p79"/>
          <p:cNvSpPr txBox="1"/>
          <p:nvPr>
            <p:ph idx="5" type="body"/>
          </p:nvPr>
        </p:nvSpPr>
        <p:spPr>
          <a:xfrm>
            <a:off x="1475809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0" name="Google Shape;870;p79"/>
          <p:cNvSpPr txBox="1"/>
          <p:nvPr>
            <p:ph idx="6" type="body"/>
          </p:nvPr>
        </p:nvSpPr>
        <p:spPr>
          <a:xfrm>
            <a:off x="1475809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1" name="Google Shape;871;p79"/>
          <p:cNvSpPr txBox="1"/>
          <p:nvPr>
            <p:ph idx="7" type="body"/>
          </p:nvPr>
        </p:nvSpPr>
        <p:spPr>
          <a:xfrm>
            <a:off x="2803568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2" name="Google Shape;872;p79"/>
          <p:cNvSpPr txBox="1"/>
          <p:nvPr>
            <p:ph idx="8" type="body"/>
          </p:nvPr>
        </p:nvSpPr>
        <p:spPr>
          <a:xfrm>
            <a:off x="2803568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3" name="Google Shape;873;p79"/>
          <p:cNvSpPr txBox="1"/>
          <p:nvPr>
            <p:ph idx="9" type="body"/>
          </p:nvPr>
        </p:nvSpPr>
        <p:spPr>
          <a:xfrm>
            <a:off x="2803568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4" name="Google Shape;874;p79"/>
          <p:cNvSpPr txBox="1"/>
          <p:nvPr>
            <p:ph idx="13" type="body"/>
          </p:nvPr>
        </p:nvSpPr>
        <p:spPr>
          <a:xfrm>
            <a:off x="2803568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5" name="Google Shape;875;p79"/>
          <p:cNvSpPr txBox="1"/>
          <p:nvPr>
            <p:ph idx="14" type="body"/>
          </p:nvPr>
        </p:nvSpPr>
        <p:spPr>
          <a:xfrm>
            <a:off x="4193957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6" name="Google Shape;876;p79"/>
          <p:cNvSpPr txBox="1"/>
          <p:nvPr>
            <p:ph idx="15" type="body"/>
          </p:nvPr>
        </p:nvSpPr>
        <p:spPr>
          <a:xfrm>
            <a:off x="4193957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7" name="Google Shape;877;p79"/>
          <p:cNvSpPr txBox="1"/>
          <p:nvPr>
            <p:ph idx="16" type="body"/>
          </p:nvPr>
        </p:nvSpPr>
        <p:spPr>
          <a:xfrm>
            <a:off x="4193957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8" name="Google Shape;878;p79"/>
          <p:cNvSpPr txBox="1"/>
          <p:nvPr>
            <p:ph idx="17" type="body"/>
          </p:nvPr>
        </p:nvSpPr>
        <p:spPr>
          <a:xfrm>
            <a:off x="4193957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9" name="Google Shape;879;p79"/>
          <p:cNvSpPr txBox="1"/>
          <p:nvPr>
            <p:ph idx="18" type="body"/>
          </p:nvPr>
        </p:nvSpPr>
        <p:spPr>
          <a:xfrm>
            <a:off x="5521716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0" name="Google Shape;880;p79"/>
          <p:cNvSpPr txBox="1"/>
          <p:nvPr>
            <p:ph idx="19" type="body"/>
          </p:nvPr>
        </p:nvSpPr>
        <p:spPr>
          <a:xfrm>
            <a:off x="5521716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1" name="Google Shape;881;p79"/>
          <p:cNvSpPr txBox="1"/>
          <p:nvPr>
            <p:ph idx="20" type="body"/>
          </p:nvPr>
        </p:nvSpPr>
        <p:spPr>
          <a:xfrm>
            <a:off x="5521716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2" name="Google Shape;882;p79"/>
          <p:cNvSpPr txBox="1"/>
          <p:nvPr>
            <p:ph idx="21" type="body"/>
          </p:nvPr>
        </p:nvSpPr>
        <p:spPr>
          <a:xfrm>
            <a:off x="5521716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3" name="Google Shape;883;p79"/>
          <p:cNvSpPr txBox="1"/>
          <p:nvPr>
            <p:ph idx="22" type="body"/>
          </p:nvPr>
        </p:nvSpPr>
        <p:spPr>
          <a:xfrm>
            <a:off x="6862001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4" name="Google Shape;884;p79"/>
          <p:cNvSpPr txBox="1"/>
          <p:nvPr>
            <p:ph idx="23" type="body"/>
          </p:nvPr>
        </p:nvSpPr>
        <p:spPr>
          <a:xfrm>
            <a:off x="6862001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5" name="Google Shape;885;p79"/>
          <p:cNvSpPr txBox="1"/>
          <p:nvPr>
            <p:ph idx="24" type="body"/>
          </p:nvPr>
        </p:nvSpPr>
        <p:spPr>
          <a:xfrm>
            <a:off x="6862001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6" name="Google Shape;886;p79"/>
          <p:cNvSpPr txBox="1"/>
          <p:nvPr>
            <p:ph idx="25" type="body"/>
          </p:nvPr>
        </p:nvSpPr>
        <p:spPr>
          <a:xfrm>
            <a:off x="6862001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7" name="Google Shape;887;p79"/>
          <p:cNvSpPr txBox="1"/>
          <p:nvPr>
            <p:ph idx="26" type="body"/>
          </p:nvPr>
        </p:nvSpPr>
        <p:spPr>
          <a:xfrm>
            <a:off x="8239864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8" name="Google Shape;888;p79"/>
          <p:cNvSpPr txBox="1"/>
          <p:nvPr>
            <p:ph idx="27" type="body"/>
          </p:nvPr>
        </p:nvSpPr>
        <p:spPr>
          <a:xfrm>
            <a:off x="8239864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9" name="Google Shape;889;p79"/>
          <p:cNvSpPr txBox="1"/>
          <p:nvPr>
            <p:ph idx="28" type="body"/>
          </p:nvPr>
        </p:nvSpPr>
        <p:spPr>
          <a:xfrm>
            <a:off x="8239864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0" name="Google Shape;890;p79"/>
          <p:cNvSpPr txBox="1"/>
          <p:nvPr>
            <p:ph idx="29" type="body"/>
          </p:nvPr>
        </p:nvSpPr>
        <p:spPr>
          <a:xfrm>
            <a:off x="8239864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1" name="Google Shape;891;p79"/>
          <p:cNvSpPr txBox="1"/>
          <p:nvPr>
            <p:ph idx="30" type="body"/>
          </p:nvPr>
        </p:nvSpPr>
        <p:spPr>
          <a:xfrm>
            <a:off x="9592675" y="208381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2" name="Google Shape;892;p79"/>
          <p:cNvSpPr txBox="1"/>
          <p:nvPr>
            <p:ph idx="31" type="body"/>
          </p:nvPr>
        </p:nvSpPr>
        <p:spPr>
          <a:xfrm>
            <a:off x="9592675" y="317775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3" name="Google Shape;893;p79"/>
          <p:cNvSpPr txBox="1"/>
          <p:nvPr>
            <p:ph idx="32" type="body"/>
          </p:nvPr>
        </p:nvSpPr>
        <p:spPr>
          <a:xfrm>
            <a:off x="9592675" y="427169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4" name="Google Shape;894;p79"/>
          <p:cNvSpPr txBox="1"/>
          <p:nvPr>
            <p:ph idx="33" type="body"/>
          </p:nvPr>
        </p:nvSpPr>
        <p:spPr>
          <a:xfrm>
            <a:off x="9592675" y="536563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endar_Month_5x">
  <p:cSld name="Calendar_Month_5x">
    <p:bg>
      <p:bgPr>
        <a:solidFill>
          <a:schemeClr val="dk1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0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7" name="Google Shape;897;p80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8" name="Google Shape;898;p8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899" name="Google Shape;899;p80"/>
          <p:cNvGraphicFramePr/>
          <p:nvPr/>
        </p:nvGraphicFramePr>
        <p:xfrm>
          <a:off x="1356864" y="17412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{FD5167AC-2B5D-46F4-93E1-28526C00B824}</a:tableStyleId>
              </a:tblPr>
              <a:tblGrid>
                <a:gridCol w="1354050"/>
                <a:gridCol w="1354050"/>
                <a:gridCol w="1354050"/>
                <a:gridCol w="1354050"/>
                <a:gridCol w="1354050"/>
                <a:gridCol w="1354050"/>
                <a:gridCol w="1354050"/>
              </a:tblGrid>
              <a:tr h="287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Monday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Tuesday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Wednesday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Thursday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Friday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Saturday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rgbClr val="C6C6C8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Sunday</a:t>
                      </a:r>
                      <a:endParaRPr/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9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9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AB7D36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9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9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89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>
                        <a:solidFill>
                          <a:srgbClr val="C6C6C8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6C6C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00" name="Google Shape;900;p80"/>
          <p:cNvSpPr txBox="1"/>
          <p:nvPr>
            <p:ph idx="2" type="body"/>
          </p:nvPr>
        </p:nvSpPr>
        <p:spPr>
          <a:xfrm>
            <a:off x="1459480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1" name="Google Shape;901;p80"/>
          <p:cNvSpPr txBox="1"/>
          <p:nvPr>
            <p:ph idx="3" type="body"/>
          </p:nvPr>
        </p:nvSpPr>
        <p:spPr>
          <a:xfrm>
            <a:off x="1459480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2" name="Google Shape;902;p80"/>
          <p:cNvSpPr txBox="1"/>
          <p:nvPr>
            <p:ph idx="4" type="body"/>
          </p:nvPr>
        </p:nvSpPr>
        <p:spPr>
          <a:xfrm>
            <a:off x="1459480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3" name="Google Shape;903;p80"/>
          <p:cNvSpPr txBox="1"/>
          <p:nvPr>
            <p:ph idx="5" type="body"/>
          </p:nvPr>
        </p:nvSpPr>
        <p:spPr>
          <a:xfrm>
            <a:off x="1459480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4" name="Google Shape;904;p80"/>
          <p:cNvSpPr txBox="1"/>
          <p:nvPr>
            <p:ph idx="6" type="body"/>
          </p:nvPr>
        </p:nvSpPr>
        <p:spPr>
          <a:xfrm>
            <a:off x="2787239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5" name="Google Shape;905;p80"/>
          <p:cNvSpPr txBox="1"/>
          <p:nvPr>
            <p:ph idx="7" type="body"/>
          </p:nvPr>
        </p:nvSpPr>
        <p:spPr>
          <a:xfrm>
            <a:off x="2787239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6" name="Google Shape;906;p80"/>
          <p:cNvSpPr txBox="1"/>
          <p:nvPr>
            <p:ph idx="8" type="body"/>
          </p:nvPr>
        </p:nvSpPr>
        <p:spPr>
          <a:xfrm>
            <a:off x="2787239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7" name="Google Shape;907;p80"/>
          <p:cNvSpPr txBox="1"/>
          <p:nvPr>
            <p:ph idx="9" type="body"/>
          </p:nvPr>
        </p:nvSpPr>
        <p:spPr>
          <a:xfrm>
            <a:off x="2787239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8" name="Google Shape;908;p80"/>
          <p:cNvSpPr txBox="1"/>
          <p:nvPr>
            <p:ph idx="13" type="body"/>
          </p:nvPr>
        </p:nvSpPr>
        <p:spPr>
          <a:xfrm>
            <a:off x="4177628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9" name="Google Shape;909;p80"/>
          <p:cNvSpPr txBox="1"/>
          <p:nvPr>
            <p:ph idx="14" type="body"/>
          </p:nvPr>
        </p:nvSpPr>
        <p:spPr>
          <a:xfrm>
            <a:off x="4177628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0" name="Google Shape;910;p80"/>
          <p:cNvSpPr txBox="1"/>
          <p:nvPr>
            <p:ph idx="15" type="body"/>
          </p:nvPr>
        </p:nvSpPr>
        <p:spPr>
          <a:xfrm>
            <a:off x="4177628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1" name="Google Shape;911;p80"/>
          <p:cNvSpPr txBox="1"/>
          <p:nvPr>
            <p:ph idx="16" type="body"/>
          </p:nvPr>
        </p:nvSpPr>
        <p:spPr>
          <a:xfrm>
            <a:off x="4177628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2" name="Google Shape;912;p80"/>
          <p:cNvSpPr txBox="1"/>
          <p:nvPr>
            <p:ph idx="17" type="body"/>
          </p:nvPr>
        </p:nvSpPr>
        <p:spPr>
          <a:xfrm>
            <a:off x="5505387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3" name="Google Shape;913;p80"/>
          <p:cNvSpPr txBox="1"/>
          <p:nvPr>
            <p:ph idx="18" type="body"/>
          </p:nvPr>
        </p:nvSpPr>
        <p:spPr>
          <a:xfrm>
            <a:off x="5505387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4" name="Google Shape;914;p80"/>
          <p:cNvSpPr txBox="1"/>
          <p:nvPr>
            <p:ph idx="19" type="body"/>
          </p:nvPr>
        </p:nvSpPr>
        <p:spPr>
          <a:xfrm>
            <a:off x="5505387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5" name="Google Shape;915;p80"/>
          <p:cNvSpPr txBox="1"/>
          <p:nvPr>
            <p:ph idx="20" type="body"/>
          </p:nvPr>
        </p:nvSpPr>
        <p:spPr>
          <a:xfrm>
            <a:off x="5505387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6" name="Google Shape;916;p80"/>
          <p:cNvSpPr txBox="1"/>
          <p:nvPr>
            <p:ph idx="21" type="body"/>
          </p:nvPr>
        </p:nvSpPr>
        <p:spPr>
          <a:xfrm>
            <a:off x="6845672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7" name="Google Shape;917;p80"/>
          <p:cNvSpPr txBox="1"/>
          <p:nvPr>
            <p:ph idx="22" type="body"/>
          </p:nvPr>
        </p:nvSpPr>
        <p:spPr>
          <a:xfrm>
            <a:off x="6845672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8" name="Google Shape;918;p80"/>
          <p:cNvSpPr txBox="1"/>
          <p:nvPr>
            <p:ph idx="23" type="body"/>
          </p:nvPr>
        </p:nvSpPr>
        <p:spPr>
          <a:xfrm>
            <a:off x="6845672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9" name="Google Shape;919;p80"/>
          <p:cNvSpPr txBox="1"/>
          <p:nvPr>
            <p:ph idx="24" type="body"/>
          </p:nvPr>
        </p:nvSpPr>
        <p:spPr>
          <a:xfrm>
            <a:off x="6845672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0" name="Google Shape;920;p80"/>
          <p:cNvSpPr txBox="1"/>
          <p:nvPr>
            <p:ph idx="25" type="body"/>
          </p:nvPr>
        </p:nvSpPr>
        <p:spPr>
          <a:xfrm>
            <a:off x="8223535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1" name="Google Shape;921;p80"/>
          <p:cNvSpPr txBox="1"/>
          <p:nvPr>
            <p:ph idx="26" type="body"/>
          </p:nvPr>
        </p:nvSpPr>
        <p:spPr>
          <a:xfrm>
            <a:off x="8223535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2" name="Google Shape;922;p80"/>
          <p:cNvSpPr txBox="1"/>
          <p:nvPr>
            <p:ph idx="27" type="body"/>
          </p:nvPr>
        </p:nvSpPr>
        <p:spPr>
          <a:xfrm>
            <a:off x="8223535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3" name="Google Shape;923;p80"/>
          <p:cNvSpPr txBox="1"/>
          <p:nvPr>
            <p:ph idx="28" type="body"/>
          </p:nvPr>
        </p:nvSpPr>
        <p:spPr>
          <a:xfrm>
            <a:off x="8223535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4" name="Google Shape;924;p80"/>
          <p:cNvSpPr txBox="1"/>
          <p:nvPr>
            <p:ph idx="29" type="body"/>
          </p:nvPr>
        </p:nvSpPr>
        <p:spPr>
          <a:xfrm>
            <a:off x="9576346" y="2034829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5" name="Google Shape;925;p80"/>
          <p:cNvSpPr txBox="1"/>
          <p:nvPr>
            <p:ph idx="30" type="body"/>
          </p:nvPr>
        </p:nvSpPr>
        <p:spPr>
          <a:xfrm>
            <a:off x="9576346" y="292735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6" name="Google Shape;926;p80"/>
          <p:cNvSpPr txBox="1"/>
          <p:nvPr>
            <p:ph idx="31" type="body"/>
          </p:nvPr>
        </p:nvSpPr>
        <p:spPr>
          <a:xfrm>
            <a:off x="9576346" y="3819885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7" name="Google Shape;927;p80"/>
          <p:cNvSpPr txBox="1"/>
          <p:nvPr>
            <p:ph idx="32" type="body"/>
          </p:nvPr>
        </p:nvSpPr>
        <p:spPr>
          <a:xfrm>
            <a:off x="9576346" y="5549867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8" name="Google Shape;928;p80"/>
          <p:cNvSpPr txBox="1"/>
          <p:nvPr>
            <p:ph idx="33" type="body"/>
          </p:nvPr>
        </p:nvSpPr>
        <p:spPr>
          <a:xfrm>
            <a:off x="1459480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9" name="Google Shape;929;p80"/>
          <p:cNvSpPr txBox="1"/>
          <p:nvPr>
            <p:ph idx="34" type="body"/>
          </p:nvPr>
        </p:nvSpPr>
        <p:spPr>
          <a:xfrm>
            <a:off x="2787239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0" name="Google Shape;930;p80"/>
          <p:cNvSpPr txBox="1"/>
          <p:nvPr>
            <p:ph idx="35" type="body"/>
          </p:nvPr>
        </p:nvSpPr>
        <p:spPr>
          <a:xfrm>
            <a:off x="4177628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1" name="Google Shape;931;p80"/>
          <p:cNvSpPr txBox="1"/>
          <p:nvPr>
            <p:ph idx="36" type="body"/>
          </p:nvPr>
        </p:nvSpPr>
        <p:spPr>
          <a:xfrm>
            <a:off x="5505387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2" name="Google Shape;932;p80"/>
          <p:cNvSpPr txBox="1"/>
          <p:nvPr>
            <p:ph idx="37" type="body"/>
          </p:nvPr>
        </p:nvSpPr>
        <p:spPr>
          <a:xfrm>
            <a:off x="6845672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3" name="Google Shape;933;p80"/>
          <p:cNvSpPr txBox="1"/>
          <p:nvPr>
            <p:ph idx="38" type="body"/>
          </p:nvPr>
        </p:nvSpPr>
        <p:spPr>
          <a:xfrm>
            <a:off x="8223535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4" name="Google Shape;934;p80"/>
          <p:cNvSpPr txBox="1"/>
          <p:nvPr>
            <p:ph idx="39" type="body"/>
          </p:nvPr>
        </p:nvSpPr>
        <p:spPr>
          <a:xfrm>
            <a:off x="9576346" y="4684876"/>
            <a:ext cx="999674" cy="2465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C6C6C8"/>
              </a:buClr>
              <a:buSzPts val="1200"/>
              <a:buNone/>
              <a:defRPr b="0" i="0" sz="1200">
                <a:solidFill>
                  <a:srgbClr val="C6C6C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2496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5" name="Google Shape;935;p80"/>
          <p:cNvSpPr txBox="1"/>
          <p:nvPr>
            <p:ph idx="40" type="body"/>
          </p:nvPr>
        </p:nvSpPr>
        <p:spPr>
          <a:xfrm>
            <a:off x="357189" y="1761546"/>
            <a:ext cx="999675" cy="81881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algn="l">
              <a:lnSpc>
                <a:spcPct val="92857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algn="l">
              <a:lnSpc>
                <a:spcPct val="71428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indent="-228600" lvl="4" marL="2286000" algn="l">
              <a:lnSpc>
                <a:spcPct val="3571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64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_Annual_3x Elements">
  <p:cSld name="Timeline_Annual_3x Elements">
    <p:bg>
      <p:bgPr>
        <a:solidFill>
          <a:schemeClr val="dk1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81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8" name="Google Shape;938;p81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9" name="Google Shape;939;p8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0" name="Google Shape;940;p81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41" name="Google Shape;941;p81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42" name="Google Shape;942;p81"/>
          <p:cNvSpPr/>
          <p:nvPr/>
        </p:nvSpPr>
        <p:spPr>
          <a:xfrm>
            <a:off x="49356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  <p:sp>
        <p:nvSpPr>
          <p:cNvPr id="943" name="Google Shape;943;p81"/>
          <p:cNvSpPr/>
          <p:nvPr/>
        </p:nvSpPr>
        <p:spPr>
          <a:xfrm>
            <a:off x="1458188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sp>
        <p:nvSpPr>
          <p:cNvPr id="944" name="Google Shape;944;p81"/>
          <p:cNvSpPr/>
          <p:nvPr/>
        </p:nvSpPr>
        <p:spPr>
          <a:xfrm>
            <a:off x="242280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945" name="Google Shape;945;p81"/>
          <p:cNvSpPr/>
          <p:nvPr/>
        </p:nvSpPr>
        <p:spPr>
          <a:xfrm>
            <a:off x="3387426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946" name="Google Shape;946;p81"/>
          <p:cNvSpPr/>
          <p:nvPr/>
        </p:nvSpPr>
        <p:spPr>
          <a:xfrm>
            <a:off x="4352045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947" name="Google Shape;947;p81"/>
          <p:cNvSpPr/>
          <p:nvPr/>
        </p:nvSpPr>
        <p:spPr>
          <a:xfrm>
            <a:off x="5316664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948" name="Google Shape;948;p81"/>
          <p:cNvSpPr/>
          <p:nvPr/>
        </p:nvSpPr>
        <p:spPr>
          <a:xfrm>
            <a:off x="6281283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949" name="Google Shape;949;p81"/>
          <p:cNvSpPr/>
          <p:nvPr/>
        </p:nvSpPr>
        <p:spPr>
          <a:xfrm>
            <a:off x="7245902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950" name="Google Shape;950;p81"/>
          <p:cNvSpPr/>
          <p:nvPr/>
        </p:nvSpPr>
        <p:spPr>
          <a:xfrm>
            <a:off x="8210521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951" name="Google Shape;951;p81"/>
          <p:cNvSpPr/>
          <p:nvPr/>
        </p:nvSpPr>
        <p:spPr>
          <a:xfrm>
            <a:off x="9175140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952" name="Google Shape;952;p81"/>
          <p:cNvSpPr/>
          <p:nvPr/>
        </p:nvSpPr>
        <p:spPr>
          <a:xfrm>
            <a:off x="1013975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953" name="Google Shape;953;p81"/>
          <p:cNvSpPr/>
          <p:nvPr/>
        </p:nvSpPr>
        <p:spPr>
          <a:xfrm>
            <a:off x="1110437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  <p:cxnSp>
        <p:nvCxnSpPr>
          <p:cNvPr id="954" name="Google Shape;954;p81"/>
          <p:cNvCxnSpPr/>
          <p:nvPr/>
        </p:nvCxnSpPr>
        <p:spPr>
          <a:xfrm>
            <a:off x="342900" y="5132270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5" name="Google Shape;955;p81"/>
          <p:cNvCxnSpPr/>
          <p:nvPr/>
        </p:nvCxnSpPr>
        <p:spPr>
          <a:xfrm>
            <a:off x="342900" y="2677492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6" name="Google Shape;956;p81"/>
          <p:cNvCxnSpPr/>
          <p:nvPr/>
        </p:nvCxnSpPr>
        <p:spPr>
          <a:xfrm>
            <a:off x="342900" y="3904881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7" name="Google Shape;957;p81"/>
          <p:cNvSpPr/>
          <p:nvPr/>
        </p:nvSpPr>
        <p:spPr>
          <a:xfrm>
            <a:off x="321821" y="2546633"/>
            <a:ext cx="255181" cy="255181"/>
          </a:xfrm>
          <a:prstGeom prst="ellipse">
            <a:avLst/>
          </a:prstGeom>
          <a:solidFill>
            <a:srgbClr val="FA4F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A4F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81"/>
          <p:cNvSpPr/>
          <p:nvPr/>
        </p:nvSpPr>
        <p:spPr>
          <a:xfrm>
            <a:off x="321821" y="3768102"/>
            <a:ext cx="255181" cy="255181"/>
          </a:xfrm>
          <a:prstGeom prst="ellipse">
            <a:avLst/>
          </a:prstGeom>
          <a:solidFill>
            <a:srgbClr val="2550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81"/>
          <p:cNvSpPr/>
          <p:nvPr/>
        </p:nvSpPr>
        <p:spPr>
          <a:xfrm>
            <a:off x="321821" y="5001411"/>
            <a:ext cx="255181" cy="2551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81"/>
          <p:cNvSpPr txBox="1"/>
          <p:nvPr>
            <p:ph idx="3" type="body"/>
          </p:nvPr>
        </p:nvSpPr>
        <p:spPr>
          <a:xfrm>
            <a:off x="321820" y="4714988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1" name="Google Shape;961;p81"/>
          <p:cNvSpPr txBox="1"/>
          <p:nvPr>
            <p:ph idx="4" type="body"/>
          </p:nvPr>
        </p:nvSpPr>
        <p:spPr>
          <a:xfrm>
            <a:off x="321820" y="3481679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255044"/>
              </a:buClr>
              <a:buSzPts val="1200"/>
              <a:buNone/>
              <a:defRPr sz="1200">
                <a:solidFill>
                  <a:srgbClr val="25504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2" name="Google Shape;962;p81"/>
          <p:cNvSpPr txBox="1"/>
          <p:nvPr>
            <p:ph idx="5" type="body"/>
          </p:nvPr>
        </p:nvSpPr>
        <p:spPr>
          <a:xfrm>
            <a:off x="321820" y="2260210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4F3B"/>
              </a:buClr>
              <a:buSzPts val="1200"/>
              <a:buNone/>
              <a:defRPr sz="1200">
                <a:solidFill>
                  <a:srgbClr val="FA4F3B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(light)">
  <p:cSld name="Presentation title (light)">
    <p:bg>
      <p:bgPr>
        <a:solidFill>
          <a:schemeClr val="dk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ctrTitle"/>
          </p:nvPr>
        </p:nvSpPr>
        <p:spPr>
          <a:xfrm>
            <a:off x="354475" y="220016"/>
            <a:ext cx="8631607" cy="10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92" name="Google Shape;9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58557" y="6400800"/>
            <a:ext cx="790543" cy="20095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367382" y="1335232"/>
            <a:ext cx="468569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7495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625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_Annual_4x Elements">
  <p:cSld name="Timeline_Annual_4x Elements">
    <p:bg>
      <p:bgPr>
        <a:solidFill>
          <a:schemeClr val="dk1"/>
        </a:solidFill>
      </p:bgPr>
    </p:bg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82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5" name="Google Shape;965;p82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6" name="Google Shape;966;p8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7" name="Google Shape;967;p82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68" name="Google Shape;968;p82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9" name="Google Shape;969;p82"/>
          <p:cNvSpPr/>
          <p:nvPr/>
        </p:nvSpPr>
        <p:spPr>
          <a:xfrm>
            <a:off x="49356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  <p:sp>
        <p:nvSpPr>
          <p:cNvPr id="970" name="Google Shape;970;p82"/>
          <p:cNvSpPr/>
          <p:nvPr/>
        </p:nvSpPr>
        <p:spPr>
          <a:xfrm>
            <a:off x="1458188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sp>
        <p:nvSpPr>
          <p:cNvPr id="971" name="Google Shape;971;p82"/>
          <p:cNvSpPr/>
          <p:nvPr/>
        </p:nvSpPr>
        <p:spPr>
          <a:xfrm>
            <a:off x="242280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972" name="Google Shape;972;p82"/>
          <p:cNvSpPr/>
          <p:nvPr/>
        </p:nvSpPr>
        <p:spPr>
          <a:xfrm>
            <a:off x="3387426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973" name="Google Shape;973;p82"/>
          <p:cNvSpPr/>
          <p:nvPr/>
        </p:nvSpPr>
        <p:spPr>
          <a:xfrm>
            <a:off x="4352045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974" name="Google Shape;974;p82"/>
          <p:cNvSpPr/>
          <p:nvPr/>
        </p:nvSpPr>
        <p:spPr>
          <a:xfrm>
            <a:off x="5316664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975" name="Google Shape;975;p82"/>
          <p:cNvSpPr/>
          <p:nvPr/>
        </p:nvSpPr>
        <p:spPr>
          <a:xfrm>
            <a:off x="6281283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976" name="Google Shape;976;p82"/>
          <p:cNvSpPr/>
          <p:nvPr/>
        </p:nvSpPr>
        <p:spPr>
          <a:xfrm>
            <a:off x="7245902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977" name="Google Shape;977;p82"/>
          <p:cNvSpPr/>
          <p:nvPr/>
        </p:nvSpPr>
        <p:spPr>
          <a:xfrm>
            <a:off x="8210521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978" name="Google Shape;978;p82"/>
          <p:cNvSpPr/>
          <p:nvPr/>
        </p:nvSpPr>
        <p:spPr>
          <a:xfrm>
            <a:off x="9175140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979" name="Google Shape;979;p82"/>
          <p:cNvSpPr/>
          <p:nvPr/>
        </p:nvSpPr>
        <p:spPr>
          <a:xfrm>
            <a:off x="1013975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980" name="Google Shape;980;p82"/>
          <p:cNvSpPr/>
          <p:nvPr/>
        </p:nvSpPr>
        <p:spPr>
          <a:xfrm>
            <a:off x="1110437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  <p:cxnSp>
        <p:nvCxnSpPr>
          <p:cNvPr id="981" name="Google Shape;981;p82"/>
          <p:cNvCxnSpPr/>
          <p:nvPr/>
        </p:nvCxnSpPr>
        <p:spPr>
          <a:xfrm>
            <a:off x="342900" y="53340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2" name="Google Shape;982;p82"/>
          <p:cNvCxnSpPr/>
          <p:nvPr/>
        </p:nvCxnSpPr>
        <p:spPr>
          <a:xfrm>
            <a:off x="342900" y="44196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3" name="Google Shape;983;p82"/>
          <p:cNvCxnSpPr/>
          <p:nvPr/>
        </p:nvCxnSpPr>
        <p:spPr>
          <a:xfrm>
            <a:off x="342900" y="259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4" name="Google Shape;984;p82"/>
          <p:cNvCxnSpPr/>
          <p:nvPr/>
        </p:nvCxnSpPr>
        <p:spPr>
          <a:xfrm>
            <a:off x="342900" y="35052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5" name="Google Shape;985;p82"/>
          <p:cNvSpPr/>
          <p:nvPr/>
        </p:nvSpPr>
        <p:spPr>
          <a:xfrm>
            <a:off x="321821" y="2459949"/>
            <a:ext cx="255181" cy="255181"/>
          </a:xfrm>
          <a:prstGeom prst="ellipse">
            <a:avLst/>
          </a:prstGeom>
          <a:solidFill>
            <a:srgbClr val="FA4F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A4F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82"/>
          <p:cNvSpPr/>
          <p:nvPr/>
        </p:nvSpPr>
        <p:spPr>
          <a:xfrm>
            <a:off x="321821" y="3374349"/>
            <a:ext cx="255181" cy="255181"/>
          </a:xfrm>
          <a:prstGeom prst="ellipse">
            <a:avLst/>
          </a:prstGeom>
          <a:solidFill>
            <a:srgbClr val="2550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82"/>
          <p:cNvSpPr/>
          <p:nvPr/>
        </p:nvSpPr>
        <p:spPr>
          <a:xfrm>
            <a:off x="321821" y="4288749"/>
            <a:ext cx="255181" cy="2551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82"/>
          <p:cNvSpPr/>
          <p:nvPr/>
        </p:nvSpPr>
        <p:spPr>
          <a:xfrm>
            <a:off x="321821" y="5203149"/>
            <a:ext cx="255181" cy="255181"/>
          </a:xfrm>
          <a:prstGeom prst="ellipse">
            <a:avLst/>
          </a:prstGeom>
          <a:solidFill>
            <a:srgbClr val="AB7D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B7D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82"/>
          <p:cNvSpPr txBox="1"/>
          <p:nvPr>
            <p:ph idx="3" type="body"/>
          </p:nvPr>
        </p:nvSpPr>
        <p:spPr>
          <a:xfrm>
            <a:off x="321820" y="4916726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AB7D36"/>
              </a:buClr>
              <a:buSzPts val="1200"/>
              <a:buNone/>
              <a:defRPr sz="1200">
                <a:solidFill>
                  <a:srgbClr val="AB7D36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0" name="Google Shape;990;p82"/>
          <p:cNvSpPr txBox="1"/>
          <p:nvPr>
            <p:ph idx="4" type="body"/>
          </p:nvPr>
        </p:nvSpPr>
        <p:spPr>
          <a:xfrm>
            <a:off x="321820" y="4002326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1" name="Google Shape;991;p82"/>
          <p:cNvSpPr txBox="1"/>
          <p:nvPr>
            <p:ph idx="5" type="body"/>
          </p:nvPr>
        </p:nvSpPr>
        <p:spPr>
          <a:xfrm>
            <a:off x="321820" y="3087926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255044"/>
              </a:buClr>
              <a:buSzPts val="1200"/>
              <a:buNone/>
              <a:defRPr sz="1200">
                <a:solidFill>
                  <a:srgbClr val="25504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2" name="Google Shape;992;p82"/>
          <p:cNvSpPr txBox="1"/>
          <p:nvPr>
            <p:ph idx="6" type="body"/>
          </p:nvPr>
        </p:nvSpPr>
        <p:spPr>
          <a:xfrm>
            <a:off x="321820" y="2173526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4F3B"/>
              </a:buClr>
              <a:buSzPts val="1200"/>
              <a:buNone/>
              <a:defRPr sz="1200">
                <a:solidFill>
                  <a:srgbClr val="FA4F3B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meline_Annual_5x Elements">
  <p:cSld name="1_Timeline_Annual_5x Elements">
    <p:bg>
      <p:bgPr>
        <a:solidFill>
          <a:schemeClr val="dk1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8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5" name="Google Shape;995;p83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6" name="Google Shape;996;p8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7" name="Google Shape;997;p83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98" name="Google Shape;998;p83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9" name="Google Shape;999;p83"/>
          <p:cNvSpPr/>
          <p:nvPr/>
        </p:nvSpPr>
        <p:spPr>
          <a:xfrm>
            <a:off x="49356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  <p:sp>
        <p:nvSpPr>
          <p:cNvPr id="1000" name="Google Shape;1000;p83"/>
          <p:cNvSpPr/>
          <p:nvPr/>
        </p:nvSpPr>
        <p:spPr>
          <a:xfrm>
            <a:off x="1458188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sp>
        <p:nvSpPr>
          <p:cNvPr id="1001" name="Google Shape;1001;p83"/>
          <p:cNvSpPr/>
          <p:nvPr/>
        </p:nvSpPr>
        <p:spPr>
          <a:xfrm>
            <a:off x="242280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1002" name="Google Shape;1002;p83"/>
          <p:cNvSpPr/>
          <p:nvPr/>
        </p:nvSpPr>
        <p:spPr>
          <a:xfrm>
            <a:off x="3387426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1003" name="Google Shape;1003;p83"/>
          <p:cNvSpPr/>
          <p:nvPr/>
        </p:nvSpPr>
        <p:spPr>
          <a:xfrm>
            <a:off x="4352045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1004" name="Google Shape;1004;p83"/>
          <p:cNvSpPr/>
          <p:nvPr/>
        </p:nvSpPr>
        <p:spPr>
          <a:xfrm>
            <a:off x="5316664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1005" name="Google Shape;1005;p83"/>
          <p:cNvSpPr/>
          <p:nvPr/>
        </p:nvSpPr>
        <p:spPr>
          <a:xfrm>
            <a:off x="6281283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1006" name="Google Shape;1006;p83"/>
          <p:cNvSpPr/>
          <p:nvPr/>
        </p:nvSpPr>
        <p:spPr>
          <a:xfrm>
            <a:off x="7245902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1007" name="Google Shape;1007;p83"/>
          <p:cNvSpPr/>
          <p:nvPr/>
        </p:nvSpPr>
        <p:spPr>
          <a:xfrm>
            <a:off x="8210521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1008" name="Google Shape;1008;p83"/>
          <p:cNvSpPr/>
          <p:nvPr/>
        </p:nvSpPr>
        <p:spPr>
          <a:xfrm>
            <a:off x="9175140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1009" name="Google Shape;1009;p83"/>
          <p:cNvSpPr/>
          <p:nvPr/>
        </p:nvSpPr>
        <p:spPr>
          <a:xfrm>
            <a:off x="1013975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1010" name="Google Shape;1010;p83"/>
          <p:cNvSpPr/>
          <p:nvPr/>
        </p:nvSpPr>
        <p:spPr>
          <a:xfrm>
            <a:off x="1110437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  <p:cxnSp>
        <p:nvCxnSpPr>
          <p:cNvPr id="1011" name="Google Shape;1011;p83"/>
          <p:cNvCxnSpPr/>
          <p:nvPr/>
        </p:nvCxnSpPr>
        <p:spPr>
          <a:xfrm>
            <a:off x="342900" y="465063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2" name="Google Shape;1012;p83"/>
          <p:cNvCxnSpPr/>
          <p:nvPr/>
        </p:nvCxnSpPr>
        <p:spPr>
          <a:xfrm>
            <a:off x="342900" y="383148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3" name="Google Shape;1013;p83"/>
          <p:cNvCxnSpPr/>
          <p:nvPr/>
        </p:nvCxnSpPr>
        <p:spPr>
          <a:xfrm>
            <a:off x="342900" y="219318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4" name="Google Shape;1014;p83"/>
          <p:cNvCxnSpPr/>
          <p:nvPr/>
        </p:nvCxnSpPr>
        <p:spPr>
          <a:xfrm>
            <a:off x="342900" y="301233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5" name="Google Shape;1015;p83"/>
          <p:cNvSpPr/>
          <p:nvPr/>
        </p:nvSpPr>
        <p:spPr>
          <a:xfrm>
            <a:off x="321821" y="2048589"/>
            <a:ext cx="255181" cy="255181"/>
          </a:xfrm>
          <a:prstGeom prst="ellipse">
            <a:avLst/>
          </a:prstGeom>
          <a:solidFill>
            <a:srgbClr val="FA4F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A4F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6" name="Google Shape;1016;p83"/>
          <p:cNvSpPr/>
          <p:nvPr/>
        </p:nvSpPr>
        <p:spPr>
          <a:xfrm>
            <a:off x="321821" y="2867738"/>
            <a:ext cx="255181" cy="255181"/>
          </a:xfrm>
          <a:prstGeom prst="ellipse">
            <a:avLst/>
          </a:prstGeom>
          <a:solidFill>
            <a:srgbClr val="2550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83"/>
          <p:cNvSpPr/>
          <p:nvPr/>
        </p:nvSpPr>
        <p:spPr>
          <a:xfrm>
            <a:off x="321821" y="3676240"/>
            <a:ext cx="255181" cy="2551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83"/>
          <p:cNvSpPr/>
          <p:nvPr/>
        </p:nvSpPr>
        <p:spPr>
          <a:xfrm>
            <a:off x="321821" y="4499127"/>
            <a:ext cx="255181" cy="255181"/>
          </a:xfrm>
          <a:prstGeom prst="ellipse">
            <a:avLst/>
          </a:prstGeom>
          <a:solidFill>
            <a:srgbClr val="AB7D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B7D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83"/>
          <p:cNvSpPr txBox="1"/>
          <p:nvPr>
            <p:ph idx="3" type="body"/>
          </p:nvPr>
        </p:nvSpPr>
        <p:spPr>
          <a:xfrm>
            <a:off x="321820" y="4212704"/>
            <a:ext cx="1136368" cy="19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AB7D36"/>
              </a:buClr>
              <a:buSzPts val="1200"/>
              <a:buNone/>
              <a:defRPr sz="1200">
                <a:solidFill>
                  <a:srgbClr val="AB7D36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0" name="Google Shape;1020;p83"/>
          <p:cNvSpPr txBox="1"/>
          <p:nvPr>
            <p:ph idx="4" type="body"/>
          </p:nvPr>
        </p:nvSpPr>
        <p:spPr>
          <a:xfrm>
            <a:off x="321820" y="3389817"/>
            <a:ext cx="1136368" cy="19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1" name="Google Shape;1021;p83"/>
          <p:cNvSpPr txBox="1"/>
          <p:nvPr>
            <p:ph idx="5" type="body"/>
          </p:nvPr>
        </p:nvSpPr>
        <p:spPr>
          <a:xfrm>
            <a:off x="321820" y="2581315"/>
            <a:ext cx="1136368" cy="19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255044"/>
              </a:buClr>
              <a:buSzPts val="1200"/>
              <a:buNone/>
              <a:defRPr sz="1200">
                <a:solidFill>
                  <a:srgbClr val="25504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2" name="Google Shape;1022;p83"/>
          <p:cNvSpPr txBox="1"/>
          <p:nvPr>
            <p:ph idx="6" type="body"/>
          </p:nvPr>
        </p:nvSpPr>
        <p:spPr>
          <a:xfrm>
            <a:off x="321820" y="1762166"/>
            <a:ext cx="1136368" cy="19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4F3B"/>
              </a:buClr>
              <a:buSzPts val="1200"/>
              <a:buNone/>
              <a:defRPr sz="1200">
                <a:solidFill>
                  <a:srgbClr val="FA4F3B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23" name="Google Shape;1023;p83"/>
          <p:cNvCxnSpPr/>
          <p:nvPr/>
        </p:nvCxnSpPr>
        <p:spPr>
          <a:xfrm>
            <a:off x="342900" y="546978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24" name="Google Shape;1024;p83"/>
          <p:cNvSpPr/>
          <p:nvPr/>
        </p:nvSpPr>
        <p:spPr>
          <a:xfrm>
            <a:off x="321821" y="5337673"/>
            <a:ext cx="255181" cy="255181"/>
          </a:xfrm>
          <a:prstGeom prst="ellipse">
            <a:avLst/>
          </a:prstGeom>
          <a:solidFill>
            <a:srgbClr val="6B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B7D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83"/>
          <p:cNvSpPr txBox="1"/>
          <p:nvPr>
            <p:ph idx="7" type="body"/>
          </p:nvPr>
        </p:nvSpPr>
        <p:spPr>
          <a:xfrm>
            <a:off x="321820" y="5051250"/>
            <a:ext cx="1136368" cy="19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6B4040"/>
              </a:buClr>
              <a:buSzPts val="1200"/>
              <a:buNone/>
              <a:defRPr sz="1200">
                <a:solidFill>
                  <a:srgbClr val="6B404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_Annual_5x Elements">
  <p:cSld name="Timeline_Annual_5x Elements">
    <p:bg>
      <p:bgPr>
        <a:solidFill>
          <a:schemeClr val="dk1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84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8" name="Google Shape;1028;p84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9" name="Google Shape;1029;p8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0" name="Google Shape;1030;p84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31" name="Google Shape;1031;p84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2" name="Google Shape;1032;p84"/>
          <p:cNvSpPr/>
          <p:nvPr/>
        </p:nvSpPr>
        <p:spPr>
          <a:xfrm>
            <a:off x="49356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  <p:sp>
        <p:nvSpPr>
          <p:cNvPr id="1033" name="Google Shape;1033;p84"/>
          <p:cNvSpPr/>
          <p:nvPr/>
        </p:nvSpPr>
        <p:spPr>
          <a:xfrm>
            <a:off x="1458188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sp>
        <p:nvSpPr>
          <p:cNvPr id="1034" name="Google Shape;1034;p84"/>
          <p:cNvSpPr/>
          <p:nvPr/>
        </p:nvSpPr>
        <p:spPr>
          <a:xfrm>
            <a:off x="242280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1035" name="Google Shape;1035;p84"/>
          <p:cNvSpPr/>
          <p:nvPr/>
        </p:nvSpPr>
        <p:spPr>
          <a:xfrm>
            <a:off x="3387426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1036" name="Google Shape;1036;p84"/>
          <p:cNvSpPr/>
          <p:nvPr/>
        </p:nvSpPr>
        <p:spPr>
          <a:xfrm>
            <a:off x="4352045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1037" name="Google Shape;1037;p84"/>
          <p:cNvSpPr/>
          <p:nvPr/>
        </p:nvSpPr>
        <p:spPr>
          <a:xfrm>
            <a:off x="5316664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1038" name="Google Shape;1038;p84"/>
          <p:cNvSpPr/>
          <p:nvPr/>
        </p:nvSpPr>
        <p:spPr>
          <a:xfrm>
            <a:off x="6281283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1039" name="Google Shape;1039;p84"/>
          <p:cNvSpPr/>
          <p:nvPr/>
        </p:nvSpPr>
        <p:spPr>
          <a:xfrm>
            <a:off x="7245902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1040" name="Google Shape;1040;p84"/>
          <p:cNvSpPr/>
          <p:nvPr/>
        </p:nvSpPr>
        <p:spPr>
          <a:xfrm>
            <a:off x="8210521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1041" name="Google Shape;1041;p84"/>
          <p:cNvSpPr/>
          <p:nvPr/>
        </p:nvSpPr>
        <p:spPr>
          <a:xfrm>
            <a:off x="9175140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1042" name="Google Shape;1042;p84"/>
          <p:cNvSpPr/>
          <p:nvPr/>
        </p:nvSpPr>
        <p:spPr>
          <a:xfrm>
            <a:off x="1013975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1043" name="Google Shape;1043;p84"/>
          <p:cNvSpPr/>
          <p:nvPr/>
        </p:nvSpPr>
        <p:spPr>
          <a:xfrm>
            <a:off x="1110437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  <p:cxnSp>
        <p:nvCxnSpPr>
          <p:cNvPr id="1044" name="Google Shape;1044;p84"/>
          <p:cNvCxnSpPr/>
          <p:nvPr/>
        </p:nvCxnSpPr>
        <p:spPr>
          <a:xfrm>
            <a:off x="342900" y="465063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84"/>
          <p:cNvCxnSpPr/>
          <p:nvPr/>
        </p:nvCxnSpPr>
        <p:spPr>
          <a:xfrm>
            <a:off x="342900" y="383148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84"/>
          <p:cNvCxnSpPr/>
          <p:nvPr/>
        </p:nvCxnSpPr>
        <p:spPr>
          <a:xfrm>
            <a:off x="342900" y="219318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84"/>
          <p:cNvCxnSpPr/>
          <p:nvPr/>
        </p:nvCxnSpPr>
        <p:spPr>
          <a:xfrm>
            <a:off x="342900" y="301233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48" name="Google Shape;1048;p84"/>
          <p:cNvSpPr/>
          <p:nvPr/>
        </p:nvSpPr>
        <p:spPr>
          <a:xfrm>
            <a:off x="321821" y="2048589"/>
            <a:ext cx="255181" cy="255181"/>
          </a:xfrm>
          <a:prstGeom prst="ellipse">
            <a:avLst/>
          </a:prstGeom>
          <a:solidFill>
            <a:srgbClr val="FA4F3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A4F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84"/>
          <p:cNvSpPr/>
          <p:nvPr/>
        </p:nvSpPr>
        <p:spPr>
          <a:xfrm>
            <a:off x="321821" y="2867738"/>
            <a:ext cx="255181" cy="255181"/>
          </a:xfrm>
          <a:prstGeom prst="ellipse">
            <a:avLst/>
          </a:prstGeom>
          <a:solidFill>
            <a:srgbClr val="2550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0" name="Google Shape;1050;p84"/>
          <p:cNvSpPr/>
          <p:nvPr/>
        </p:nvSpPr>
        <p:spPr>
          <a:xfrm>
            <a:off x="321821" y="3676240"/>
            <a:ext cx="255181" cy="25518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84"/>
          <p:cNvSpPr/>
          <p:nvPr/>
        </p:nvSpPr>
        <p:spPr>
          <a:xfrm>
            <a:off x="321821" y="4499127"/>
            <a:ext cx="255181" cy="255181"/>
          </a:xfrm>
          <a:prstGeom prst="ellipse">
            <a:avLst/>
          </a:prstGeom>
          <a:solidFill>
            <a:srgbClr val="AB7D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B7D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84"/>
          <p:cNvSpPr txBox="1"/>
          <p:nvPr>
            <p:ph idx="3" type="body"/>
          </p:nvPr>
        </p:nvSpPr>
        <p:spPr>
          <a:xfrm>
            <a:off x="321820" y="4212704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AB7D36"/>
              </a:buClr>
              <a:buSzPts val="1200"/>
              <a:buNone/>
              <a:defRPr sz="1200">
                <a:solidFill>
                  <a:srgbClr val="AB7D36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3" name="Google Shape;1053;p84"/>
          <p:cNvSpPr txBox="1"/>
          <p:nvPr>
            <p:ph idx="4" type="body"/>
          </p:nvPr>
        </p:nvSpPr>
        <p:spPr>
          <a:xfrm>
            <a:off x="321820" y="3389817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4" name="Google Shape;1054;p84"/>
          <p:cNvSpPr txBox="1"/>
          <p:nvPr>
            <p:ph idx="5" type="body"/>
          </p:nvPr>
        </p:nvSpPr>
        <p:spPr>
          <a:xfrm>
            <a:off x="321820" y="2581315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255044"/>
              </a:buClr>
              <a:buSzPts val="1200"/>
              <a:buNone/>
              <a:defRPr sz="1200">
                <a:solidFill>
                  <a:srgbClr val="25504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5" name="Google Shape;1055;p84"/>
          <p:cNvSpPr txBox="1"/>
          <p:nvPr>
            <p:ph idx="6" type="body"/>
          </p:nvPr>
        </p:nvSpPr>
        <p:spPr>
          <a:xfrm>
            <a:off x="321820" y="1762166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FA4F3B"/>
              </a:buClr>
              <a:buSzPts val="1200"/>
              <a:buNone/>
              <a:defRPr sz="1200">
                <a:solidFill>
                  <a:srgbClr val="FA4F3B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56" name="Google Shape;1056;p84"/>
          <p:cNvCxnSpPr/>
          <p:nvPr/>
        </p:nvCxnSpPr>
        <p:spPr>
          <a:xfrm>
            <a:off x="342900" y="5469784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57" name="Google Shape;1057;p84"/>
          <p:cNvSpPr/>
          <p:nvPr/>
        </p:nvSpPr>
        <p:spPr>
          <a:xfrm>
            <a:off x="321821" y="5337673"/>
            <a:ext cx="255181" cy="255181"/>
          </a:xfrm>
          <a:prstGeom prst="ellipse">
            <a:avLst/>
          </a:prstGeom>
          <a:solidFill>
            <a:srgbClr val="6B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B7D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p84"/>
          <p:cNvSpPr txBox="1"/>
          <p:nvPr>
            <p:ph idx="7" type="body"/>
          </p:nvPr>
        </p:nvSpPr>
        <p:spPr>
          <a:xfrm>
            <a:off x="321820" y="5051250"/>
            <a:ext cx="1136368" cy="19963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rgbClr val="6B4040"/>
              </a:buClr>
              <a:buSzPts val="1200"/>
              <a:buNone/>
              <a:defRPr sz="1200">
                <a:solidFill>
                  <a:srgbClr val="6B404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paign Timeline_With grid lines">
  <p:cSld name="Campaign Timeline_With grid lines">
    <p:bg>
      <p:bgPr>
        <a:solidFill>
          <a:schemeClr val="dk1"/>
        </a:solidFill>
      </p:bgPr>
    </p:bg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85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1" name="Google Shape;1061;p85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2" name="Google Shape;1062;p8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3" name="Google Shape;1063;p85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64" name="Google Shape;1064;p85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65" name="Google Shape;1065;p85"/>
          <p:cNvSpPr/>
          <p:nvPr/>
        </p:nvSpPr>
        <p:spPr>
          <a:xfrm>
            <a:off x="49356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  <p:sp>
        <p:nvSpPr>
          <p:cNvPr id="1066" name="Google Shape;1066;p85"/>
          <p:cNvSpPr/>
          <p:nvPr/>
        </p:nvSpPr>
        <p:spPr>
          <a:xfrm>
            <a:off x="1458188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sp>
        <p:nvSpPr>
          <p:cNvPr id="1067" name="Google Shape;1067;p85"/>
          <p:cNvSpPr/>
          <p:nvPr/>
        </p:nvSpPr>
        <p:spPr>
          <a:xfrm>
            <a:off x="242280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1068" name="Google Shape;1068;p85"/>
          <p:cNvSpPr/>
          <p:nvPr/>
        </p:nvSpPr>
        <p:spPr>
          <a:xfrm>
            <a:off x="3387426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1069" name="Google Shape;1069;p85"/>
          <p:cNvSpPr/>
          <p:nvPr/>
        </p:nvSpPr>
        <p:spPr>
          <a:xfrm>
            <a:off x="4352045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1070" name="Google Shape;1070;p85"/>
          <p:cNvSpPr/>
          <p:nvPr/>
        </p:nvSpPr>
        <p:spPr>
          <a:xfrm>
            <a:off x="5316664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1071" name="Google Shape;1071;p85"/>
          <p:cNvSpPr/>
          <p:nvPr/>
        </p:nvSpPr>
        <p:spPr>
          <a:xfrm>
            <a:off x="6281283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1072" name="Google Shape;1072;p85"/>
          <p:cNvSpPr/>
          <p:nvPr/>
        </p:nvSpPr>
        <p:spPr>
          <a:xfrm>
            <a:off x="7245902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1073" name="Google Shape;1073;p85"/>
          <p:cNvSpPr/>
          <p:nvPr/>
        </p:nvSpPr>
        <p:spPr>
          <a:xfrm>
            <a:off x="8210521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1074" name="Google Shape;1074;p85"/>
          <p:cNvSpPr/>
          <p:nvPr/>
        </p:nvSpPr>
        <p:spPr>
          <a:xfrm>
            <a:off x="9175140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1075" name="Google Shape;1075;p85"/>
          <p:cNvSpPr/>
          <p:nvPr/>
        </p:nvSpPr>
        <p:spPr>
          <a:xfrm>
            <a:off x="1013975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1076" name="Google Shape;1076;p85"/>
          <p:cNvSpPr/>
          <p:nvPr/>
        </p:nvSpPr>
        <p:spPr>
          <a:xfrm>
            <a:off x="1110437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  <p:cxnSp>
        <p:nvCxnSpPr>
          <p:cNvPr id="1077" name="Google Shape;1077;p85"/>
          <p:cNvCxnSpPr/>
          <p:nvPr/>
        </p:nvCxnSpPr>
        <p:spPr>
          <a:xfrm>
            <a:off x="80009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8" name="Google Shape;1078;p85"/>
          <p:cNvCxnSpPr/>
          <p:nvPr/>
        </p:nvCxnSpPr>
        <p:spPr>
          <a:xfrm>
            <a:off x="1764717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9" name="Google Shape;1079;p85"/>
          <p:cNvCxnSpPr/>
          <p:nvPr/>
        </p:nvCxnSpPr>
        <p:spPr>
          <a:xfrm>
            <a:off x="2729336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0" name="Google Shape;1080;p85"/>
          <p:cNvCxnSpPr/>
          <p:nvPr/>
        </p:nvCxnSpPr>
        <p:spPr>
          <a:xfrm>
            <a:off x="3693955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1" name="Google Shape;1081;p85"/>
          <p:cNvCxnSpPr/>
          <p:nvPr/>
        </p:nvCxnSpPr>
        <p:spPr>
          <a:xfrm>
            <a:off x="4658574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2" name="Google Shape;1082;p85"/>
          <p:cNvCxnSpPr/>
          <p:nvPr/>
        </p:nvCxnSpPr>
        <p:spPr>
          <a:xfrm>
            <a:off x="5623193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3" name="Google Shape;1083;p85"/>
          <p:cNvCxnSpPr/>
          <p:nvPr/>
        </p:nvCxnSpPr>
        <p:spPr>
          <a:xfrm>
            <a:off x="6579463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85"/>
          <p:cNvCxnSpPr/>
          <p:nvPr/>
        </p:nvCxnSpPr>
        <p:spPr>
          <a:xfrm>
            <a:off x="7537917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5" name="Google Shape;1085;p85"/>
          <p:cNvCxnSpPr/>
          <p:nvPr/>
        </p:nvCxnSpPr>
        <p:spPr>
          <a:xfrm>
            <a:off x="8517050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6" name="Google Shape;1086;p85"/>
          <p:cNvCxnSpPr/>
          <p:nvPr/>
        </p:nvCxnSpPr>
        <p:spPr>
          <a:xfrm>
            <a:off x="9481669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7" name="Google Shape;1087;p85"/>
          <p:cNvCxnSpPr/>
          <p:nvPr/>
        </p:nvCxnSpPr>
        <p:spPr>
          <a:xfrm>
            <a:off x="1044628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85"/>
          <p:cNvCxnSpPr/>
          <p:nvPr/>
        </p:nvCxnSpPr>
        <p:spPr>
          <a:xfrm>
            <a:off x="11435936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paign Timeline_Half year">
  <p:cSld name="Campaign Timeline_Half year">
    <p:bg>
      <p:bgPr>
        <a:solidFill>
          <a:schemeClr val="dk1"/>
        </a:solidFill>
      </p:bgPr>
    </p:bg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86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1" name="Google Shape;1091;p86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2" name="Google Shape;1092;p86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3" name="Google Shape;1093;p86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94" name="Google Shape;1094;p86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5" name="Google Shape;1095;p86"/>
          <p:cNvSpPr txBox="1"/>
          <p:nvPr>
            <p:ph idx="3" type="body"/>
          </p:nvPr>
        </p:nvSpPr>
        <p:spPr>
          <a:xfrm>
            <a:off x="11085373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6" name="Google Shape;1096;p86"/>
          <p:cNvSpPr txBox="1"/>
          <p:nvPr>
            <p:ph idx="4" type="body"/>
          </p:nvPr>
        </p:nvSpPr>
        <p:spPr>
          <a:xfrm>
            <a:off x="8985648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7" name="Google Shape;1097;p86"/>
          <p:cNvSpPr txBox="1"/>
          <p:nvPr>
            <p:ph idx="5" type="body"/>
          </p:nvPr>
        </p:nvSpPr>
        <p:spPr>
          <a:xfrm>
            <a:off x="6885921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8" name="Google Shape;1098;p86"/>
          <p:cNvSpPr txBox="1"/>
          <p:nvPr>
            <p:ph idx="6" type="body"/>
          </p:nvPr>
        </p:nvSpPr>
        <p:spPr>
          <a:xfrm>
            <a:off x="4786194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9" name="Google Shape;1099;p86"/>
          <p:cNvSpPr txBox="1"/>
          <p:nvPr>
            <p:ph idx="7" type="body"/>
          </p:nvPr>
        </p:nvSpPr>
        <p:spPr>
          <a:xfrm>
            <a:off x="2686467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0" name="Google Shape;1100;p86"/>
          <p:cNvSpPr txBox="1"/>
          <p:nvPr>
            <p:ph idx="8" type="body"/>
          </p:nvPr>
        </p:nvSpPr>
        <p:spPr>
          <a:xfrm>
            <a:off x="586740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01" name="Google Shape;1101;p86"/>
          <p:cNvCxnSpPr/>
          <p:nvPr/>
        </p:nvCxnSpPr>
        <p:spPr>
          <a:xfrm>
            <a:off x="87629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2" name="Google Shape;1102;p86"/>
          <p:cNvCxnSpPr/>
          <p:nvPr/>
        </p:nvCxnSpPr>
        <p:spPr>
          <a:xfrm>
            <a:off x="297941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3" name="Google Shape;1103;p86"/>
          <p:cNvCxnSpPr/>
          <p:nvPr/>
        </p:nvCxnSpPr>
        <p:spPr>
          <a:xfrm>
            <a:off x="508253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4" name="Google Shape;1104;p86"/>
          <p:cNvCxnSpPr/>
          <p:nvPr/>
        </p:nvCxnSpPr>
        <p:spPr>
          <a:xfrm>
            <a:off x="718565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5" name="Google Shape;1105;p86"/>
          <p:cNvCxnSpPr/>
          <p:nvPr/>
        </p:nvCxnSpPr>
        <p:spPr>
          <a:xfrm>
            <a:off x="928877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6" name="Google Shape;1106;p86"/>
          <p:cNvCxnSpPr/>
          <p:nvPr/>
        </p:nvCxnSpPr>
        <p:spPr>
          <a:xfrm>
            <a:off x="1139189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paign Timeline_Quarter">
  <p:cSld name="Campaign Timeline_Quarter">
    <p:bg>
      <p:bgPr>
        <a:solidFill>
          <a:schemeClr val="dk1"/>
        </a:solidFill>
      </p:bgPr>
    </p:bg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87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9" name="Google Shape;1109;p87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0" name="Google Shape;1110;p8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1" name="Google Shape;1111;p87"/>
          <p:cNvSpPr txBox="1"/>
          <p:nvPr>
            <p:ph idx="2" type="body"/>
          </p:nvPr>
        </p:nvSpPr>
        <p:spPr>
          <a:xfrm>
            <a:off x="574952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12" name="Google Shape;1112;p87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3" name="Google Shape;1113;p87"/>
          <p:cNvSpPr txBox="1"/>
          <p:nvPr>
            <p:ph idx="3" type="body"/>
          </p:nvPr>
        </p:nvSpPr>
        <p:spPr>
          <a:xfrm>
            <a:off x="8149232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4" name="Google Shape;1114;p87"/>
          <p:cNvSpPr txBox="1"/>
          <p:nvPr>
            <p:ph idx="4" type="body"/>
          </p:nvPr>
        </p:nvSpPr>
        <p:spPr>
          <a:xfrm>
            <a:off x="4362092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5" name="Google Shape;1115;p87"/>
          <p:cNvSpPr txBox="1"/>
          <p:nvPr>
            <p:ph idx="5" type="body"/>
          </p:nvPr>
        </p:nvSpPr>
        <p:spPr>
          <a:xfrm>
            <a:off x="574952" y="624486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16" name="Google Shape;1116;p87"/>
          <p:cNvCxnSpPr/>
          <p:nvPr/>
        </p:nvCxnSpPr>
        <p:spPr>
          <a:xfrm>
            <a:off x="87629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7" name="Google Shape;1117;p87"/>
          <p:cNvCxnSpPr/>
          <p:nvPr/>
        </p:nvCxnSpPr>
        <p:spPr>
          <a:xfrm>
            <a:off x="297941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8" name="Google Shape;1118;p87"/>
          <p:cNvCxnSpPr/>
          <p:nvPr/>
        </p:nvCxnSpPr>
        <p:spPr>
          <a:xfrm>
            <a:off x="508253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9" name="Google Shape;1119;p87"/>
          <p:cNvCxnSpPr/>
          <p:nvPr/>
        </p:nvCxnSpPr>
        <p:spPr>
          <a:xfrm>
            <a:off x="718565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0" name="Google Shape;1120;p87"/>
          <p:cNvCxnSpPr/>
          <p:nvPr/>
        </p:nvCxnSpPr>
        <p:spPr>
          <a:xfrm>
            <a:off x="928877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1" name="Google Shape;1121;p87"/>
          <p:cNvCxnSpPr/>
          <p:nvPr/>
        </p:nvCxnSpPr>
        <p:spPr>
          <a:xfrm>
            <a:off x="11391898" y="1565927"/>
            <a:ext cx="0" cy="4396904"/>
          </a:xfrm>
          <a:prstGeom prst="straightConnector1">
            <a:avLst/>
          </a:prstGeom>
          <a:noFill/>
          <a:ln cap="flat" cmpd="sng" w="9525">
            <a:solidFill>
              <a:srgbClr val="C6C6C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2" name="Google Shape;1122;p87"/>
          <p:cNvSpPr txBox="1"/>
          <p:nvPr>
            <p:ph idx="6" type="body"/>
          </p:nvPr>
        </p:nvSpPr>
        <p:spPr>
          <a:xfrm>
            <a:off x="1519122" y="6244868"/>
            <a:ext cx="2511858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100"/>
              <a:buFont typeface="Arial"/>
              <a:buNone/>
              <a:defRPr b="0" i="0" sz="1100">
                <a:solidFill>
                  <a:srgbClr val="A9A9A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3" name="Google Shape;1123;p87"/>
          <p:cNvSpPr txBox="1"/>
          <p:nvPr>
            <p:ph idx="7" type="body"/>
          </p:nvPr>
        </p:nvSpPr>
        <p:spPr>
          <a:xfrm>
            <a:off x="5306262" y="6244868"/>
            <a:ext cx="2511858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100"/>
              <a:buFont typeface="Arial"/>
              <a:buNone/>
              <a:defRPr b="0" i="0" sz="1100">
                <a:solidFill>
                  <a:srgbClr val="A9A9A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4" name="Google Shape;1124;p87"/>
          <p:cNvSpPr txBox="1"/>
          <p:nvPr>
            <p:ph idx="8" type="body"/>
          </p:nvPr>
        </p:nvSpPr>
        <p:spPr>
          <a:xfrm>
            <a:off x="9093400" y="6244868"/>
            <a:ext cx="2511858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ctr">
              <a:lnSpc>
                <a:spcPct val="181818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100"/>
              <a:buFont typeface="Arial"/>
              <a:buNone/>
              <a:defRPr b="0" i="0" sz="1100">
                <a:solidFill>
                  <a:srgbClr val="A9A9AC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mpaign Timeline_Without grids_Blank">
  <p:cSld name="Campaign Timeline_Without grids_Blank">
    <p:bg>
      <p:bgPr>
        <a:solidFill>
          <a:schemeClr val="dk1"/>
        </a:solidFill>
      </p:bgPr>
    </p:bg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88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7" name="Google Shape;1127;p88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8" name="Google Shape;1128;p8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9" name="Google Shape;1129;p88"/>
          <p:cNvSpPr txBox="1"/>
          <p:nvPr>
            <p:ph idx="2" type="body"/>
          </p:nvPr>
        </p:nvSpPr>
        <p:spPr>
          <a:xfrm>
            <a:off x="5789471" y="59095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130" name="Google Shape;1130;p88"/>
          <p:cNvCxnSpPr/>
          <p:nvPr/>
        </p:nvCxnSpPr>
        <p:spPr>
          <a:xfrm>
            <a:off x="342900" y="6400808"/>
            <a:ext cx="11506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1" name="Google Shape;1131;p88"/>
          <p:cNvSpPr/>
          <p:nvPr/>
        </p:nvSpPr>
        <p:spPr>
          <a:xfrm>
            <a:off x="49356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  <p:sp>
        <p:nvSpPr>
          <p:cNvPr id="1132" name="Google Shape;1132;p88"/>
          <p:cNvSpPr/>
          <p:nvPr/>
        </p:nvSpPr>
        <p:spPr>
          <a:xfrm>
            <a:off x="1458188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sp>
        <p:nvSpPr>
          <p:cNvPr id="1133" name="Google Shape;1133;p88"/>
          <p:cNvSpPr/>
          <p:nvPr/>
        </p:nvSpPr>
        <p:spPr>
          <a:xfrm>
            <a:off x="242280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1134" name="Google Shape;1134;p88"/>
          <p:cNvSpPr/>
          <p:nvPr/>
        </p:nvSpPr>
        <p:spPr>
          <a:xfrm>
            <a:off x="3387426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1135" name="Google Shape;1135;p88"/>
          <p:cNvSpPr/>
          <p:nvPr/>
        </p:nvSpPr>
        <p:spPr>
          <a:xfrm>
            <a:off x="4352045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1136" name="Google Shape;1136;p88"/>
          <p:cNvSpPr/>
          <p:nvPr/>
        </p:nvSpPr>
        <p:spPr>
          <a:xfrm>
            <a:off x="5316664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1137" name="Google Shape;1137;p88"/>
          <p:cNvSpPr/>
          <p:nvPr/>
        </p:nvSpPr>
        <p:spPr>
          <a:xfrm>
            <a:off x="6281283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1138" name="Google Shape;1138;p88"/>
          <p:cNvSpPr/>
          <p:nvPr/>
        </p:nvSpPr>
        <p:spPr>
          <a:xfrm>
            <a:off x="7245902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1139" name="Google Shape;1139;p88"/>
          <p:cNvSpPr/>
          <p:nvPr/>
        </p:nvSpPr>
        <p:spPr>
          <a:xfrm>
            <a:off x="8210521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1140" name="Google Shape;1140;p88"/>
          <p:cNvSpPr/>
          <p:nvPr/>
        </p:nvSpPr>
        <p:spPr>
          <a:xfrm>
            <a:off x="9175140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1141" name="Google Shape;1141;p88"/>
          <p:cNvSpPr/>
          <p:nvPr/>
        </p:nvSpPr>
        <p:spPr>
          <a:xfrm>
            <a:off x="10139759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1142" name="Google Shape;1142;p88"/>
          <p:cNvSpPr/>
          <p:nvPr/>
        </p:nvSpPr>
        <p:spPr>
          <a:xfrm>
            <a:off x="11104377" y="6255367"/>
            <a:ext cx="613059" cy="2274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ock Timeline_12 months">
  <p:cSld name="Block Timeline_12 months">
    <p:bg>
      <p:bgPr>
        <a:solidFill>
          <a:schemeClr val="dk1"/>
        </a:solidFill>
      </p:bgPr>
    </p:bg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89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5" name="Google Shape;1145;p89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6" name="Google Shape;1146;p8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7" name="Google Shape;1147;p89"/>
          <p:cNvSpPr txBox="1"/>
          <p:nvPr>
            <p:ph idx="2" type="body"/>
          </p:nvPr>
        </p:nvSpPr>
        <p:spPr>
          <a:xfrm>
            <a:off x="5789471" y="61381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8" name="Google Shape;1148;p89"/>
          <p:cNvSpPr/>
          <p:nvPr/>
        </p:nvSpPr>
        <p:spPr>
          <a:xfrm>
            <a:off x="2374379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MAR</a:t>
            </a:r>
            <a:endParaRPr/>
          </a:p>
        </p:txBody>
      </p:sp>
      <p:sp>
        <p:nvSpPr>
          <p:cNvPr id="1149" name="Google Shape;1149;p89"/>
          <p:cNvSpPr/>
          <p:nvPr/>
        </p:nvSpPr>
        <p:spPr>
          <a:xfrm>
            <a:off x="3330243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APR</a:t>
            </a:r>
            <a:endParaRPr/>
          </a:p>
        </p:txBody>
      </p:sp>
      <p:sp>
        <p:nvSpPr>
          <p:cNvPr id="1150" name="Google Shape;1150;p89"/>
          <p:cNvSpPr/>
          <p:nvPr/>
        </p:nvSpPr>
        <p:spPr>
          <a:xfrm>
            <a:off x="4286107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MAY</a:t>
            </a:r>
            <a:endParaRPr/>
          </a:p>
        </p:txBody>
      </p:sp>
      <p:sp>
        <p:nvSpPr>
          <p:cNvPr id="1151" name="Google Shape;1151;p89"/>
          <p:cNvSpPr/>
          <p:nvPr/>
        </p:nvSpPr>
        <p:spPr>
          <a:xfrm>
            <a:off x="5241971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JUN</a:t>
            </a:r>
            <a:endParaRPr/>
          </a:p>
        </p:txBody>
      </p:sp>
      <p:sp>
        <p:nvSpPr>
          <p:cNvPr id="1152" name="Google Shape;1152;p89"/>
          <p:cNvSpPr/>
          <p:nvPr/>
        </p:nvSpPr>
        <p:spPr>
          <a:xfrm>
            <a:off x="6197835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JUL</a:t>
            </a:r>
            <a:endParaRPr/>
          </a:p>
        </p:txBody>
      </p:sp>
      <p:sp>
        <p:nvSpPr>
          <p:cNvPr id="1153" name="Google Shape;1153;p89"/>
          <p:cNvSpPr/>
          <p:nvPr/>
        </p:nvSpPr>
        <p:spPr>
          <a:xfrm>
            <a:off x="7153699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AUG</a:t>
            </a:r>
            <a:endParaRPr/>
          </a:p>
        </p:txBody>
      </p:sp>
      <p:sp>
        <p:nvSpPr>
          <p:cNvPr id="1154" name="Google Shape;1154;p89"/>
          <p:cNvSpPr/>
          <p:nvPr/>
        </p:nvSpPr>
        <p:spPr>
          <a:xfrm>
            <a:off x="8109563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SEP</a:t>
            </a:r>
            <a:endParaRPr/>
          </a:p>
        </p:txBody>
      </p:sp>
      <p:sp>
        <p:nvSpPr>
          <p:cNvPr id="1155" name="Google Shape;1155;p89"/>
          <p:cNvSpPr/>
          <p:nvPr/>
        </p:nvSpPr>
        <p:spPr>
          <a:xfrm>
            <a:off x="9065427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OCT</a:t>
            </a:r>
            <a:endParaRPr/>
          </a:p>
        </p:txBody>
      </p:sp>
      <p:sp>
        <p:nvSpPr>
          <p:cNvPr id="1156" name="Google Shape;1156;p89"/>
          <p:cNvSpPr/>
          <p:nvPr/>
        </p:nvSpPr>
        <p:spPr>
          <a:xfrm>
            <a:off x="10021291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NOV</a:t>
            </a:r>
            <a:endParaRPr/>
          </a:p>
        </p:txBody>
      </p:sp>
      <p:sp>
        <p:nvSpPr>
          <p:cNvPr id="1157" name="Google Shape;1157;p89"/>
          <p:cNvSpPr/>
          <p:nvPr/>
        </p:nvSpPr>
        <p:spPr>
          <a:xfrm>
            <a:off x="10977158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DEC</a:t>
            </a:r>
            <a:endParaRPr/>
          </a:p>
        </p:txBody>
      </p:sp>
      <p:sp>
        <p:nvSpPr>
          <p:cNvPr id="1158" name="Google Shape;1158;p89"/>
          <p:cNvSpPr/>
          <p:nvPr/>
        </p:nvSpPr>
        <p:spPr>
          <a:xfrm>
            <a:off x="1418515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FEB</a:t>
            </a:r>
            <a:endParaRPr/>
          </a:p>
        </p:txBody>
      </p:sp>
      <p:grpSp>
        <p:nvGrpSpPr>
          <p:cNvPr id="1159" name="Google Shape;1159;p89"/>
          <p:cNvGrpSpPr/>
          <p:nvPr/>
        </p:nvGrpSpPr>
        <p:grpSpPr>
          <a:xfrm>
            <a:off x="356804" y="1790699"/>
            <a:ext cx="11473227" cy="4172131"/>
            <a:chOff x="356804" y="1565927"/>
            <a:chExt cx="11473227" cy="4396904"/>
          </a:xfrm>
        </p:grpSpPr>
        <p:cxnSp>
          <p:nvCxnSpPr>
            <p:cNvPr id="1160" name="Google Shape;1160;p89"/>
            <p:cNvCxnSpPr/>
            <p:nvPr/>
          </p:nvCxnSpPr>
          <p:spPr>
            <a:xfrm>
              <a:off x="356804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1" name="Google Shape;1161;p89"/>
            <p:cNvCxnSpPr/>
            <p:nvPr/>
          </p:nvCxnSpPr>
          <p:spPr>
            <a:xfrm>
              <a:off x="1312906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2" name="Google Shape;1162;p89"/>
            <p:cNvCxnSpPr/>
            <p:nvPr/>
          </p:nvCxnSpPr>
          <p:spPr>
            <a:xfrm>
              <a:off x="2269008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3" name="Google Shape;1163;p89"/>
            <p:cNvCxnSpPr/>
            <p:nvPr/>
          </p:nvCxnSpPr>
          <p:spPr>
            <a:xfrm>
              <a:off x="3225110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4" name="Google Shape;1164;p89"/>
            <p:cNvCxnSpPr/>
            <p:nvPr/>
          </p:nvCxnSpPr>
          <p:spPr>
            <a:xfrm>
              <a:off x="4181212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5" name="Google Shape;1165;p89"/>
            <p:cNvCxnSpPr/>
            <p:nvPr/>
          </p:nvCxnSpPr>
          <p:spPr>
            <a:xfrm>
              <a:off x="5137314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6" name="Google Shape;1166;p89"/>
            <p:cNvCxnSpPr/>
            <p:nvPr/>
          </p:nvCxnSpPr>
          <p:spPr>
            <a:xfrm>
              <a:off x="6093416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7" name="Google Shape;1167;p89"/>
            <p:cNvCxnSpPr/>
            <p:nvPr/>
          </p:nvCxnSpPr>
          <p:spPr>
            <a:xfrm>
              <a:off x="7049518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8" name="Google Shape;1168;p89"/>
            <p:cNvCxnSpPr/>
            <p:nvPr/>
          </p:nvCxnSpPr>
          <p:spPr>
            <a:xfrm>
              <a:off x="8005620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9" name="Google Shape;1169;p89"/>
            <p:cNvCxnSpPr/>
            <p:nvPr/>
          </p:nvCxnSpPr>
          <p:spPr>
            <a:xfrm>
              <a:off x="8961722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0" name="Google Shape;1170;p89"/>
            <p:cNvCxnSpPr/>
            <p:nvPr/>
          </p:nvCxnSpPr>
          <p:spPr>
            <a:xfrm>
              <a:off x="9917824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1" name="Google Shape;1171;p89"/>
            <p:cNvCxnSpPr/>
            <p:nvPr/>
          </p:nvCxnSpPr>
          <p:spPr>
            <a:xfrm>
              <a:off x="10873926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2" name="Google Shape;1172;p89"/>
            <p:cNvCxnSpPr/>
            <p:nvPr/>
          </p:nvCxnSpPr>
          <p:spPr>
            <a:xfrm>
              <a:off x="11830031" y="1565927"/>
              <a:ext cx="0" cy="4396904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73" name="Google Shape;1173;p89"/>
          <p:cNvSpPr/>
          <p:nvPr/>
        </p:nvSpPr>
        <p:spPr>
          <a:xfrm>
            <a:off x="462651" y="1790700"/>
            <a:ext cx="734782" cy="230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JAN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ock Timeline_6 months">
  <p:cSld name="Block Timeline_6 months">
    <p:bg>
      <p:bgPr>
        <a:solidFill>
          <a:schemeClr val="dk1"/>
        </a:solidFill>
      </p:bgPr>
    </p:bg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90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6" name="Google Shape;1176;p90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7" name="Google Shape;1177;p90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8" name="Google Shape;1178;p90"/>
          <p:cNvSpPr txBox="1"/>
          <p:nvPr>
            <p:ph idx="2" type="body"/>
          </p:nvPr>
        </p:nvSpPr>
        <p:spPr>
          <a:xfrm>
            <a:off x="5789471" y="6138189"/>
            <a:ext cx="613058" cy="22741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179" name="Google Shape;1179;p90"/>
          <p:cNvGrpSpPr/>
          <p:nvPr/>
        </p:nvGrpSpPr>
        <p:grpSpPr>
          <a:xfrm>
            <a:off x="356804" y="1790699"/>
            <a:ext cx="11492295" cy="4172131"/>
            <a:chOff x="356804" y="1790699"/>
            <a:chExt cx="5736612" cy="4172131"/>
          </a:xfrm>
        </p:grpSpPr>
        <p:cxnSp>
          <p:nvCxnSpPr>
            <p:cNvPr id="1180" name="Google Shape;1180;p90"/>
            <p:cNvCxnSpPr/>
            <p:nvPr/>
          </p:nvCxnSpPr>
          <p:spPr>
            <a:xfrm>
              <a:off x="356804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1" name="Google Shape;1181;p90"/>
            <p:cNvCxnSpPr/>
            <p:nvPr/>
          </p:nvCxnSpPr>
          <p:spPr>
            <a:xfrm>
              <a:off x="1312906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2" name="Google Shape;1182;p90"/>
            <p:cNvCxnSpPr/>
            <p:nvPr/>
          </p:nvCxnSpPr>
          <p:spPr>
            <a:xfrm>
              <a:off x="2269008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3" name="Google Shape;1183;p90"/>
            <p:cNvCxnSpPr/>
            <p:nvPr/>
          </p:nvCxnSpPr>
          <p:spPr>
            <a:xfrm>
              <a:off x="3225110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4" name="Google Shape;1184;p90"/>
            <p:cNvCxnSpPr/>
            <p:nvPr/>
          </p:nvCxnSpPr>
          <p:spPr>
            <a:xfrm>
              <a:off x="4181212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5" name="Google Shape;1185;p90"/>
            <p:cNvCxnSpPr/>
            <p:nvPr/>
          </p:nvCxnSpPr>
          <p:spPr>
            <a:xfrm>
              <a:off x="5137314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6" name="Google Shape;1186;p90"/>
            <p:cNvCxnSpPr/>
            <p:nvPr/>
          </p:nvCxnSpPr>
          <p:spPr>
            <a:xfrm>
              <a:off x="6093416" y="1790699"/>
              <a:ext cx="0" cy="4172131"/>
            </a:xfrm>
            <a:prstGeom prst="straightConnector1">
              <a:avLst/>
            </a:prstGeom>
            <a:noFill/>
            <a:ln cap="flat" cmpd="sng" w="9525">
              <a:solidFill>
                <a:srgbClr val="C6C6C8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187" name="Google Shape;1187;p90"/>
          <p:cNvSpPr txBox="1"/>
          <p:nvPr>
            <p:ph idx="3" type="body"/>
          </p:nvPr>
        </p:nvSpPr>
        <p:spPr>
          <a:xfrm>
            <a:off x="878817" y="1782799"/>
            <a:ext cx="871357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8" name="Google Shape;1188;p90"/>
          <p:cNvSpPr txBox="1"/>
          <p:nvPr>
            <p:ph idx="4" type="body"/>
          </p:nvPr>
        </p:nvSpPr>
        <p:spPr>
          <a:xfrm>
            <a:off x="2794200" y="1782799"/>
            <a:ext cx="871357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9" name="Google Shape;1189;p90"/>
          <p:cNvSpPr txBox="1"/>
          <p:nvPr>
            <p:ph idx="5" type="body"/>
          </p:nvPr>
        </p:nvSpPr>
        <p:spPr>
          <a:xfrm>
            <a:off x="4709582" y="1782799"/>
            <a:ext cx="871357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0" name="Google Shape;1190;p90"/>
          <p:cNvSpPr txBox="1"/>
          <p:nvPr>
            <p:ph idx="6" type="body"/>
          </p:nvPr>
        </p:nvSpPr>
        <p:spPr>
          <a:xfrm>
            <a:off x="6624964" y="1782799"/>
            <a:ext cx="871357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1" name="Google Shape;1191;p90"/>
          <p:cNvSpPr txBox="1"/>
          <p:nvPr>
            <p:ph idx="7" type="body"/>
          </p:nvPr>
        </p:nvSpPr>
        <p:spPr>
          <a:xfrm>
            <a:off x="8540346" y="1782799"/>
            <a:ext cx="871357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2" name="Google Shape;1192;p90"/>
          <p:cNvSpPr txBox="1"/>
          <p:nvPr>
            <p:ph idx="8" type="body"/>
          </p:nvPr>
        </p:nvSpPr>
        <p:spPr>
          <a:xfrm>
            <a:off x="10455728" y="1782799"/>
            <a:ext cx="871357" cy="237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194388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">
  <p:cSld name="Headline Only">
    <p:bg>
      <p:bgPr>
        <a:solidFill>
          <a:schemeClr val="dk1"/>
        </a:solidFill>
      </p:bgPr>
    </p:bg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91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5" name="Google Shape;1195;p91"/>
          <p:cNvSpPr txBox="1"/>
          <p:nvPr>
            <p:ph idx="1" type="body"/>
          </p:nvPr>
        </p:nvSpPr>
        <p:spPr>
          <a:xfrm>
            <a:off x="356805" y="896175"/>
            <a:ext cx="5434395" cy="4206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496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b="0" i="0" sz="28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indent="-228600" lvl="1" marL="914400" algn="l">
              <a:lnSpc>
                <a:spcPct val="125000"/>
              </a:lnSpc>
              <a:spcBef>
                <a:spcPts val="175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2"/>
                </a:solidFill>
              </a:defRPr>
            </a:lvl2pPr>
            <a:lvl3pPr indent="-228600" lvl="2" marL="1371600" algn="l">
              <a:lnSpc>
                <a:spcPct val="144444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6" name="Google Shape;1196;p91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7464">
          <p15:clr>
            <a:srgbClr val="FBAE40"/>
          </p15:clr>
        </p15:guide>
        <p15:guide id="5" pos="3768">
          <p15:clr>
            <a:srgbClr val="FBAE40"/>
          </p15:clr>
        </p15:guide>
        <p15:guide id="6" pos="720">
          <p15:clr>
            <a:srgbClr val="FBAE40"/>
          </p15:clr>
        </p15:guide>
        <p15:guide id="7" pos="816">
          <p15:clr>
            <a:srgbClr val="FBAE40"/>
          </p15:clr>
        </p15:guide>
        <p15:guide id="8" pos="1320">
          <p15:clr>
            <a:srgbClr val="FBAE40"/>
          </p15:clr>
        </p15:guide>
        <p15:guide id="9" pos="1416">
          <p15:clr>
            <a:srgbClr val="FBAE40"/>
          </p15:clr>
        </p15:guide>
        <p15:guide id="10" pos="1944">
          <p15:clr>
            <a:srgbClr val="FBAE40"/>
          </p15:clr>
        </p15:guide>
        <p15:guide id="11" pos="2040">
          <p15:clr>
            <a:srgbClr val="FBAE40"/>
          </p15:clr>
        </p15:guide>
        <p15:guide id="12" pos="2544">
          <p15:clr>
            <a:srgbClr val="FBAE40"/>
          </p15:clr>
        </p15:guide>
        <p15:guide id="13" pos="2640">
          <p15:clr>
            <a:srgbClr val="FBAE40"/>
          </p15:clr>
        </p15:guide>
        <p15:guide id="14" pos="3168">
          <p15:clr>
            <a:srgbClr val="FBAE40"/>
          </p15:clr>
        </p15:guide>
        <p15:guide id="15" pos="3264">
          <p15:clr>
            <a:srgbClr val="FBAE40"/>
          </p15:clr>
        </p15:guide>
        <p15:guide id="16" pos="3864">
          <p15:clr>
            <a:srgbClr val="FBAE40"/>
          </p15:clr>
        </p15:guide>
        <p15:guide id="17" pos="4368">
          <p15:clr>
            <a:srgbClr val="FBAE40"/>
          </p15:clr>
        </p15:guide>
        <p15:guide id="18" pos="4464">
          <p15:clr>
            <a:srgbClr val="FBAE40"/>
          </p15:clr>
        </p15:guide>
        <p15:guide id="19" pos="4992">
          <p15:clr>
            <a:srgbClr val="FBAE40"/>
          </p15:clr>
        </p15:guide>
        <p15:guide id="20" pos="5088">
          <p15:clr>
            <a:srgbClr val="FBAE40"/>
          </p15:clr>
        </p15:guide>
        <p15:guide id="21" pos="5592">
          <p15:clr>
            <a:srgbClr val="FBAE40"/>
          </p15:clr>
        </p15:guide>
        <p15:guide id="22" pos="5688">
          <p15:clr>
            <a:srgbClr val="FBAE40"/>
          </p15:clr>
        </p15:guide>
        <p15:guide id="23" pos="6216">
          <p15:clr>
            <a:srgbClr val="FBAE40"/>
          </p15:clr>
        </p15:guide>
        <p15:guide id="24" pos="6312">
          <p15:clr>
            <a:srgbClr val="FBAE40"/>
          </p15:clr>
        </p15:guide>
        <p15:guide id="25" pos="6816">
          <p15:clr>
            <a:srgbClr val="FBAE40"/>
          </p15:clr>
        </p15:guide>
        <p15:guide id="26" pos="69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 (light)_No logo">
  <p:cSld name="Presentation title (light)_No logo"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ctrTitle"/>
          </p:nvPr>
        </p:nvSpPr>
        <p:spPr>
          <a:xfrm>
            <a:off x="354475" y="220016"/>
            <a:ext cx="8631607" cy="10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367382" y="1335232"/>
            <a:ext cx="468569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7495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625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(light) ">
  <p:cSld name="Thank you (light) ">
    <p:bg>
      <p:bgPr>
        <a:solidFill>
          <a:schemeClr val="dk1"/>
        </a:solidFill>
      </p:bgPr>
    </p:bg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2"/>
          <p:cNvSpPr txBox="1"/>
          <p:nvPr>
            <p:ph type="ctrTitle"/>
          </p:nvPr>
        </p:nvSpPr>
        <p:spPr>
          <a:xfrm>
            <a:off x="354475" y="220016"/>
            <a:ext cx="8631607" cy="10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2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9" name="Google Shape;1199;p92"/>
          <p:cNvSpPr txBox="1"/>
          <p:nvPr>
            <p:ph idx="1" type="body"/>
          </p:nvPr>
        </p:nvSpPr>
        <p:spPr>
          <a:xfrm>
            <a:off x="354475" y="5310999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0" name="Google Shape;1200;p92"/>
          <p:cNvSpPr txBox="1"/>
          <p:nvPr>
            <p:ph idx="2" type="body"/>
          </p:nvPr>
        </p:nvSpPr>
        <p:spPr>
          <a:xfrm>
            <a:off x="354475" y="5722492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1" name="Google Shape;1201;p92"/>
          <p:cNvSpPr txBox="1"/>
          <p:nvPr>
            <p:ph idx="3" type="body"/>
          </p:nvPr>
        </p:nvSpPr>
        <p:spPr>
          <a:xfrm>
            <a:off x="354475" y="5971666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2" name="Google Shape;1202;p92"/>
          <p:cNvSpPr txBox="1"/>
          <p:nvPr>
            <p:ph idx="4" type="body"/>
          </p:nvPr>
        </p:nvSpPr>
        <p:spPr>
          <a:xfrm>
            <a:off x="3549806" y="5310999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3" name="Google Shape;1203;p92"/>
          <p:cNvSpPr txBox="1"/>
          <p:nvPr>
            <p:ph idx="5" type="body"/>
          </p:nvPr>
        </p:nvSpPr>
        <p:spPr>
          <a:xfrm>
            <a:off x="3549806" y="5722492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4" name="Google Shape;1204;p92"/>
          <p:cNvSpPr txBox="1"/>
          <p:nvPr>
            <p:ph idx="6" type="body"/>
          </p:nvPr>
        </p:nvSpPr>
        <p:spPr>
          <a:xfrm>
            <a:off x="3549806" y="5971666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1205" name="Google Shape;1205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58557" y="6400800"/>
            <a:ext cx="790543" cy="20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92"/>
          <p:cNvSpPr txBox="1"/>
          <p:nvPr>
            <p:ph idx="7" type="body"/>
          </p:nvPr>
        </p:nvSpPr>
        <p:spPr>
          <a:xfrm>
            <a:off x="354475" y="3817050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7" name="Google Shape;1207;p92"/>
          <p:cNvSpPr txBox="1"/>
          <p:nvPr>
            <p:ph idx="8" type="body"/>
          </p:nvPr>
        </p:nvSpPr>
        <p:spPr>
          <a:xfrm>
            <a:off x="354475" y="4228543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8" name="Google Shape;1208;p92"/>
          <p:cNvSpPr txBox="1"/>
          <p:nvPr>
            <p:ph idx="9" type="body"/>
          </p:nvPr>
        </p:nvSpPr>
        <p:spPr>
          <a:xfrm>
            <a:off x="354475" y="4477717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9" name="Google Shape;1209;p92"/>
          <p:cNvSpPr txBox="1"/>
          <p:nvPr>
            <p:ph idx="13" type="body"/>
          </p:nvPr>
        </p:nvSpPr>
        <p:spPr>
          <a:xfrm>
            <a:off x="3549806" y="3817050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0" name="Google Shape;1210;p92"/>
          <p:cNvSpPr txBox="1"/>
          <p:nvPr>
            <p:ph idx="14" type="body"/>
          </p:nvPr>
        </p:nvSpPr>
        <p:spPr>
          <a:xfrm>
            <a:off x="3549806" y="4228543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1" name="Google Shape;1211;p92"/>
          <p:cNvSpPr txBox="1"/>
          <p:nvPr>
            <p:ph idx="15" type="body"/>
          </p:nvPr>
        </p:nvSpPr>
        <p:spPr>
          <a:xfrm>
            <a:off x="3549806" y="4477717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2" name="Google Shape;1212;p92"/>
          <p:cNvSpPr txBox="1"/>
          <p:nvPr>
            <p:ph idx="16" type="body"/>
          </p:nvPr>
        </p:nvSpPr>
        <p:spPr>
          <a:xfrm>
            <a:off x="6745137" y="5310999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3" name="Google Shape;1213;p92"/>
          <p:cNvSpPr txBox="1"/>
          <p:nvPr>
            <p:ph idx="17" type="body"/>
          </p:nvPr>
        </p:nvSpPr>
        <p:spPr>
          <a:xfrm>
            <a:off x="6745137" y="5722492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4" name="Google Shape;1214;p92"/>
          <p:cNvSpPr txBox="1"/>
          <p:nvPr>
            <p:ph idx="18" type="body"/>
          </p:nvPr>
        </p:nvSpPr>
        <p:spPr>
          <a:xfrm>
            <a:off x="6745137" y="5971666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5" name="Google Shape;1215;p92"/>
          <p:cNvSpPr txBox="1"/>
          <p:nvPr>
            <p:ph idx="19" type="body"/>
          </p:nvPr>
        </p:nvSpPr>
        <p:spPr>
          <a:xfrm>
            <a:off x="6745137" y="3817050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0" i="0" sz="12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6" name="Google Shape;1216;p92"/>
          <p:cNvSpPr txBox="1"/>
          <p:nvPr>
            <p:ph idx="20" type="body"/>
          </p:nvPr>
        </p:nvSpPr>
        <p:spPr>
          <a:xfrm>
            <a:off x="6745137" y="4228543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7" name="Google Shape;1217;p92"/>
          <p:cNvSpPr txBox="1"/>
          <p:nvPr>
            <p:ph idx="21" type="body"/>
          </p:nvPr>
        </p:nvSpPr>
        <p:spPr>
          <a:xfrm>
            <a:off x="6745137" y="4477717"/>
            <a:ext cx="2546194" cy="16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0" i="0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(dark) ">
  <p:cSld name="Thank you (dark) ">
    <p:bg>
      <p:bgPr>
        <a:solidFill>
          <a:schemeClr val="dk2"/>
        </a:solidFill>
      </p:bgPr>
    </p:bg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93"/>
          <p:cNvSpPr txBox="1"/>
          <p:nvPr>
            <p:ph type="ctrTitle"/>
          </p:nvPr>
        </p:nvSpPr>
        <p:spPr>
          <a:xfrm>
            <a:off x="354475" y="220016"/>
            <a:ext cx="8631607" cy="10849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2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0" name="Google Shape;1220;p93"/>
          <p:cNvSpPr txBox="1"/>
          <p:nvPr>
            <p:ph idx="10" type="dt"/>
          </p:nvPr>
        </p:nvSpPr>
        <p:spPr>
          <a:xfrm>
            <a:off x="3274962" y="6408094"/>
            <a:ext cx="1791991" cy="203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D6D6D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1" name="Google Shape;1221;p93"/>
          <p:cNvSpPr txBox="1"/>
          <p:nvPr>
            <p:ph idx="11" type="ftr"/>
          </p:nvPr>
        </p:nvSpPr>
        <p:spPr>
          <a:xfrm>
            <a:off x="354932" y="6408093"/>
            <a:ext cx="1791991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D6D6D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2" name="Google Shape;1222;p93"/>
          <p:cNvSpPr txBox="1"/>
          <p:nvPr>
            <p:ph idx="1" type="body"/>
          </p:nvPr>
        </p:nvSpPr>
        <p:spPr>
          <a:xfrm>
            <a:off x="354475" y="5523121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3" name="Google Shape;1223;p93"/>
          <p:cNvSpPr txBox="1"/>
          <p:nvPr>
            <p:ph idx="2" type="body"/>
          </p:nvPr>
        </p:nvSpPr>
        <p:spPr>
          <a:xfrm>
            <a:off x="354475" y="5757713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4" name="Google Shape;1224;p93"/>
          <p:cNvSpPr txBox="1"/>
          <p:nvPr>
            <p:ph idx="3" type="body"/>
          </p:nvPr>
        </p:nvSpPr>
        <p:spPr>
          <a:xfrm>
            <a:off x="354475" y="5992304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5" name="Google Shape;1225;p93"/>
          <p:cNvSpPr txBox="1"/>
          <p:nvPr>
            <p:ph idx="4" type="body"/>
          </p:nvPr>
        </p:nvSpPr>
        <p:spPr>
          <a:xfrm>
            <a:off x="3274962" y="5523121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6" name="Google Shape;1226;p93"/>
          <p:cNvSpPr txBox="1"/>
          <p:nvPr>
            <p:ph idx="5" type="body"/>
          </p:nvPr>
        </p:nvSpPr>
        <p:spPr>
          <a:xfrm>
            <a:off x="3274962" y="5757713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7" name="Google Shape;1227;p93"/>
          <p:cNvSpPr txBox="1"/>
          <p:nvPr>
            <p:ph idx="6" type="body"/>
          </p:nvPr>
        </p:nvSpPr>
        <p:spPr>
          <a:xfrm>
            <a:off x="3274962" y="5992304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1228" name="Google Shape;1228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55656" y="6400801"/>
            <a:ext cx="793443" cy="20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+ client (light) ">
  <p:cSld name="Thank you + client (light) ">
    <p:bg>
      <p:bgPr>
        <a:solidFill>
          <a:schemeClr val="dk1"/>
        </a:solidFill>
      </p:bgPr>
    </p:bg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94"/>
          <p:cNvSpPr txBox="1"/>
          <p:nvPr>
            <p:ph idx="10" type="dt"/>
          </p:nvPr>
        </p:nvSpPr>
        <p:spPr>
          <a:xfrm>
            <a:off x="3274962" y="6408094"/>
            <a:ext cx="1791991" cy="203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1" name="Google Shape;1231;p94"/>
          <p:cNvSpPr txBox="1"/>
          <p:nvPr>
            <p:ph idx="11" type="ftr"/>
          </p:nvPr>
        </p:nvSpPr>
        <p:spPr>
          <a:xfrm>
            <a:off x="354932" y="6408093"/>
            <a:ext cx="1791991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2" name="Google Shape;1232;p94"/>
          <p:cNvSpPr txBox="1"/>
          <p:nvPr>
            <p:ph idx="1" type="body"/>
          </p:nvPr>
        </p:nvSpPr>
        <p:spPr>
          <a:xfrm>
            <a:off x="354475" y="5523121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0" i="0" sz="10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3" name="Google Shape;1233;p94"/>
          <p:cNvSpPr txBox="1"/>
          <p:nvPr>
            <p:ph idx="2" type="body"/>
          </p:nvPr>
        </p:nvSpPr>
        <p:spPr>
          <a:xfrm>
            <a:off x="354475" y="5757713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0" i="0" sz="10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4" name="Google Shape;1234;p94"/>
          <p:cNvSpPr txBox="1"/>
          <p:nvPr>
            <p:ph idx="3" type="body"/>
          </p:nvPr>
        </p:nvSpPr>
        <p:spPr>
          <a:xfrm>
            <a:off x="354475" y="5992304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0" i="0" sz="10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5" name="Google Shape;1235;p94"/>
          <p:cNvSpPr txBox="1"/>
          <p:nvPr>
            <p:ph idx="4" type="body"/>
          </p:nvPr>
        </p:nvSpPr>
        <p:spPr>
          <a:xfrm>
            <a:off x="3274962" y="5523121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0" i="0" sz="10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6" name="Google Shape;1236;p94"/>
          <p:cNvSpPr txBox="1"/>
          <p:nvPr>
            <p:ph idx="5" type="body"/>
          </p:nvPr>
        </p:nvSpPr>
        <p:spPr>
          <a:xfrm>
            <a:off x="3274962" y="5757713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0" i="0" sz="10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7" name="Google Shape;1237;p94"/>
          <p:cNvSpPr txBox="1"/>
          <p:nvPr>
            <p:ph idx="6" type="body"/>
          </p:nvPr>
        </p:nvSpPr>
        <p:spPr>
          <a:xfrm>
            <a:off x="3274962" y="5992304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b="0" i="0" sz="1000"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8" name="Google Shape;1238;p94"/>
          <p:cNvSpPr txBox="1"/>
          <p:nvPr>
            <p:ph type="title"/>
          </p:nvPr>
        </p:nvSpPr>
        <p:spPr>
          <a:xfrm>
            <a:off x="354932" y="3117462"/>
            <a:ext cx="10593088" cy="50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99">
                <a:solidFill>
                  <a:schemeClr val="lt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1239" name="Google Shape;1239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2683026"/>
            <a:ext cx="1206851" cy="306781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94"/>
          <p:cNvSpPr/>
          <p:nvPr>
            <p:ph idx="7" type="pic"/>
          </p:nvPr>
        </p:nvSpPr>
        <p:spPr>
          <a:xfrm>
            <a:off x="2077371" y="2585379"/>
            <a:ext cx="3382440" cy="50288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41" name="Google Shape;1241;p94"/>
          <p:cNvCxnSpPr/>
          <p:nvPr/>
        </p:nvCxnSpPr>
        <p:spPr>
          <a:xfrm>
            <a:off x="1776307" y="2585379"/>
            <a:ext cx="0" cy="473159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+ client (dark)">
  <p:cSld name="Thank you + client (dark)">
    <p:bg>
      <p:bgPr>
        <a:solidFill>
          <a:schemeClr val="dk2"/>
        </a:solidFill>
      </p:bgPr>
    </p:bg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95"/>
          <p:cNvSpPr txBox="1"/>
          <p:nvPr>
            <p:ph idx="10" type="dt"/>
          </p:nvPr>
        </p:nvSpPr>
        <p:spPr>
          <a:xfrm>
            <a:off x="3274962" y="6408094"/>
            <a:ext cx="1791991" cy="2039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D6D6D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95"/>
          <p:cNvSpPr txBox="1"/>
          <p:nvPr>
            <p:ph idx="11" type="ftr"/>
          </p:nvPr>
        </p:nvSpPr>
        <p:spPr>
          <a:xfrm>
            <a:off x="354932" y="6408093"/>
            <a:ext cx="1791991" cy="2057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D6D6D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5" name="Google Shape;1245;p95"/>
          <p:cNvSpPr txBox="1"/>
          <p:nvPr>
            <p:ph idx="1" type="body"/>
          </p:nvPr>
        </p:nvSpPr>
        <p:spPr>
          <a:xfrm>
            <a:off x="354475" y="5523121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6" name="Google Shape;1246;p95"/>
          <p:cNvSpPr txBox="1"/>
          <p:nvPr>
            <p:ph idx="2" type="body"/>
          </p:nvPr>
        </p:nvSpPr>
        <p:spPr>
          <a:xfrm>
            <a:off x="354475" y="5757713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7" name="Google Shape;1247;p95"/>
          <p:cNvSpPr txBox="1"/>
          <p:nvPr>
            <p:ph idx="3" type="body"/>
          </p:nvPr>
        </p:nvSpPr>
        <p:spPr>
          <a:xfrm>
            <a:off x="354475" y="5992304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8" name="Google Shape;1248;p95"/>
          <p:cNvSpPr txBox="1"/>
          <p:nvPr>
            <p:ph idx="4" type="body"/>
          </p:nvPr>
        </p:nvSpPr>
        <p:spPr>
          <a:xfrm>
            <a:off x="3274962" y="5523121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9" name="Google Shape;1249;p95"/>
          <p:cNvSpPr txBox="1"/>
          <p:nvPr>
            <p:ph idx="5" type="body"/>
          </p:nvPr>
        </p:nvSpPr>
        <p:spPr>
          <a:xfrm>
            <a:off x="3274962" y="5757713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0" name="Google Shape;1250;p95"/>
          <p:cNvSpPr txBox="1"/>
          <p:nvPr>
            <p:ph idx="6" type="body"/>
          </p:nvPr>
        </p:nvSpPr>
        <p:spPr>
          <a:xfrm>
            <a:off x="3274962" y="5992304"/>
            <a:ext cx="1772282" cy="139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algn="l">
              <a:lnSpc>
                <a:spcPct val="218687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b="0"/>
            </a:lvl2pPr>
            <a:lvl3pPr indent="-228600" lvl="2" marL="1371600" algn="l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1111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indent="-228600" lvl="4" marL="2286000" algn="l">
              <a:lnSpc>
                <a:spcPct val="55555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1" name="Google Shape;1251;p95"/>
          <p:cNvSpPr txBox="1"/>
          <p:nvPr>
            <p:ph type="title"/>
          </p:nvPr>
        </p:nvSpPr>
        <p:spPr>
          <a:xfrm>
            <a:off x="354932" y="3117462"/>
            <a:ext cx="10593088" cy="502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99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2" name="Google Shape;1252;p95"/>
          <p:cNvSpPr/>
          <p:nvPr>
            <p:ph idx="7" type="pic"/>
          </p:nvPr>
        </p:nvSpPr>
        <p:spPr>
          <a:xfrm>
            <a:off x="2077371" y="2585379"/>
            <a:ext cx="3382440" cy="50288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53" name="Google Shape;1253;p95"/>
          <p:cNvCxnSpPr/>
          <p:nvPr/>
        </p:nvCxnSpPr>
        <p:spPr>
          <a:xfrm>
            <a:off x="1776307" y="2585379"/>
            <a:ext cx="0" cy="473159"/>
          </a:xfrm>
          <a:prstGeom prst="straightConnector1">
            <a:avLst/>
          </a:prstGeom>
          <a:noFill/>
          <a:ln cap="flat" cmpd="sng" w="9525">
            <a:solidFill>
              <a:srgbClr val="D6D6D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close up of a logo&#10;&#10;Description automatically generated" id="1254" name="Google Shape;1254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2900" y="2695059"/>
            <a:ext cx="1202280" cy="30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ank">
  <p:cSld name=" Blank">
    <p:bg>
      <p:bgPr>
        <a:solidFill>
          <a:schemeClr val="dk1"/>
        </a:solidFill>
      </p:bgPr>
    </p:bg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divider (dark) ">
  <p:cSld name="Text only divider (dark) ">
    <p:bg>
      <p:bgPr>
        <a:solidFill>
          <a:schemeClr val="dk2"/>
        </a:solidFill>
      </p:bgPr>
    </p:bg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7"/>
          <p:cNvSpPr txBox="1"/>
          <p:nvPr>
            <p:ph type="title"/>
          </p:nvPr>
        </p:nvSpPr>
        <p:spPr>
          <a:xfrm>
            <a:off x="357414" y="2543815"/>
            <a:ext cx="10593088" cy="13045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2" name="Google Shape;1262;p17"/>
          <p:cNvSpPr txBox="1"/>
          <p:nvPr>
            <p:ph idx="12" type="sldNum"/>
          </p:nvPr>
        </p:nvSpPr>
        <p:spPr>
          <a:xfrm>
            <a:off x="11391959" y="6483925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title_2">
  <p:cSld name="Presentation title_2"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/>
          <p:nvPr>
            <p:ph idx="1" type="subTitle"/>
          </p:nvPr>
        </p:nvSpPr>
        <p:spPr>
          <a:xfrm>
            <a:off x="7002021" y="4412867"/>
            <a:ext cx="4415882" cy="1008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i="0" sz="2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17495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144444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625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22"/>
          <p:cNvSpPr/>
          <p:nvPr>
            <p:ph idx="2" type="pic"/>
          </p:nvPr>
        </p:nvSpPr>
        <p:spPr>
          <a:xfrm>
            <a:off x="453823" y="493489"/>
            <a:ext cx="5909854" cy="5907311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2"/>
          <p:cNvSpPr txBox="1"/>
          <p:nvPr/>
        </p:nvSpPr>
        <p:spPr>
          <a:xfrm>
            <a:off x="7002020" y="3681119"/>
            <a:ext cx="1817897" cy="332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  <a:t>In partnership with</a:t>
            </a:r>
            <a:endParaRPr/>
          </a:p>
        </p:txBody>
      </p:sp>
      <p:sp>
        <p:nvSpPr>
          <p:cNvPr id="101" name="Google Shape;101;p22"/>
          <p:cNvSpPr txBox="1"/>
          <p:nvPr>
            <p:ph type="ctrTitle"/>
          </p:nvPr>
        </p:nvSpPr>
        <p:spPr>
          <a:xfrm>
            <a:off x="7002021" y="1589511"/>
            <a:ext cx="4415882" cy="17197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2"/>
          <p:cNvSpPr/>
          <p:nvPr>
            <p:ph idx="3" type="pic"/>
          </p:nvPr>
        </p:nvSpPr>
        <p:spPr>
          <a:xfrm>
            <a:off x="8750645" y="3659853"/>
            <a:ext cx="1475843" cy="3320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288">
          <p15:clr>
            <a:srgbClr val="FBAE40"/>
          </p15:clr>
        </p15:guide>
        <p15:guide id="2" pos="216">
          <p15:clr>
            <a:srgbClr val="FBAE40"/>
          </p15:clr>
        </p15:guide>
        <p15:guide id="3" pos="7464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84" Type="http://schemas.openxmlformats.org/officeDocument/2006/relationships/slideLayout" Target="../slideLayouts/slideLayout83.xml"/><Relationship Id="rId83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41.xml"/><Relationship Id="rId86" Type="http://schemas.openxmlformats.org/officeDocument/2006/relationships/theme" Target="../theme/theme3.xml"/><Relationship Id="rId41" Type="http://schemas.openxmlformats.org/officeDocument/2006/relationships/slideLayout" Target="../slideLayouts/slideLayout40.xml"/><Relationship Id="rId85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80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0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30.xml"/><Relationship Id="rId75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29.xml"/><Relationship Id="rId74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32.xml"/><Relationship Id="rId77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31.xml"/><Relationship Id="rId76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34.xml"/><Relationship Id="rId79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33.xml"/><Relationship Id="rId78" Type="http://schemas.openxmlformats.org/officeDocument/2006/relationships/slideLayout" Target="../slideLayouts/slideLayout77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19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21.xml"/><Relationship Id="rId6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20.xml"/><Relationship Id="rId65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23.xml"/><Relationship Id="rId68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22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69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10.xml"/><Relationship Id="rId5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9.xml"/><Relationship Id="rId5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12.xml"/><Relationship Id="rId5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11.xml"/><Relationship Id="rId5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14.xml"/><Relationship Id="rId5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13.xml"/><Relationship Id="rId58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2.jpg"/><Relationship Id="rId2" Type="http://schemas.openxmlformats.org/officeDocument/2006/relationships/slideLayout" Target="../slideLayouts/slideLayout85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333332" y="457200"/>
            <a:ext cx="763646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333332" y="1788319"/>
            <a:ext cx="9576935" cy="430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rtl="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marR="0" rtl="0" algn="l">
              <a:lnSpc>
                <a:spcPct val="123809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2" type="sldNum"/>
          </p:nvPr>
        </p:nvSpPr>
        <p:spPr>
          <a:xfrm>
            <a:off x="11410259" y="6373019"/>
            <a:ext cx="457141" cy="206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5"/>
          <p:cNvSpPr txBox="1"/>
          <p:nvPr>
            <p:ph type="title"/>
          </p:nvPr>
        </p:nvSpPr>
        <p:spPr>
          <a:xfrm>
            <a:off x="333332" y="457200"/>
            <a:ext cx="7636468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  <p:sp>
        <p:nvSpPr>
          <p:cNvPr id="1258" name="Google Shape;1258;p15"/>
          <p:cNvSpPr txBox="1"/>
          <p:nvPr>
            <p:ph idx="1" type="body"/>
          </p:nvPr>
        </p:nvSpPr>
        <p:spPr>
          <a:xfrm>
            <a:off x="333332" y="1788319"/>
            <a:ext cx="9576935" cy="4302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rtl="0" algn="l">
              <a:lnSpc>
                <a:spcPct val="218687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indent="-228600" lvl="2" marL="1371600" marR="0" rtl="0" algn="l">
              <a:lnSpc>
                <a:spcPct val="123809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b="0" i="0" sz="2100" u="none" cap="none" strike="noStrik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indent="-228600" lvl="3" marL="1828800" marR="0" rtl="0" algn="l">
              <a:lnSpc>
                <a:spcPct val="125000"/>
              </a:lnSpc>
              <a:spcBef>
                <a:spcPts val="13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9" name="Google Shape;1259;p15"/>
          <p:cNvSpPr txBox="1"/>
          <p:nvPr>
            <p:ph idx="12" type="sldNum"/>
          </p:nvPr>
        </p:nvSpPr>
        <p:spPr>
          <a:xfrm>
            <a:off x="11410259" y="6373019"/>
            <a:ext cx="457141" cy="206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b="0" i="0" sz="800" u="none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4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hyperlink" Target="https://content.cognite.com/sustainability-report-download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axios.com/sponsored/cognite/sustainability-report-2021" TargetMode="External"/><Relationship Id="rId4" Type="http://schemas.openxmlformats.org/officeDocument/2006/relationships/image" Target="../media/image32.gif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267" name="Google Shape;1267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5000" l="0" r="0"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"/>
          <p:cNvSpPr txBox="1"/>
          <p:nvPr/>
        </p:nvSpPr>
        <p:spPr>
          <a:xfrm>
            <a:off x="380010" y="2086986"/>
            <a:ext cx="9802375" cy="2116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72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The State of the U.S. Energy Industry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grpSp>
        <p:nvGrpSpPr>
          <p:cNvPr id="1269" name="Google Shape;1269;p1"/>
          <p:cNvGrpSpPr/>
          <p:nvPr/>
        </p:nvGrpSpPr>
        <p:grpSpPr>
          <a:xfrm>
            <a:off x="380011" y="6068697"/>
            <a:ext cx="3618493" cy="537370"/>
            <a:chOff x="380011" y="4203423"/>
            <a:chExt cx="3618493" cy="537370"/>
          </a:xfrm>
        </p:grpSpPr>
        <p:pic>
          <p:nvPicPr>
            <p:cNvPr descr="A picture containing drawing&#10;&#10;Description automatically generated" id="1270" name="Google Shape;1270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01536" y="4414650"/>
              <a:ext cx="931669" cy="236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itHub - cognitedata/cognite-replicator: A package of scripts for  replicating data between CDF tenants" id="1271" name="Google Shape;1271;p1"/>
            <p:cNvPicPr preferRelativeResize="0"/>
            <p:nvPr/>
          </p:nvPicPr>
          <p:blipFill rotWithShape="1">
            <a:blip r:embed="rId5">
              <a:alphaModFix/>
            </a:blip>
            <a:srcRect b="4726" l="0" r="6327" t="656"/>
            <a:stretch/>
          </p:blipFill>
          <p:spPr>
            <a:xfrm>
              <a:off x="3194463" y="4203423"/>
              <a:ext cx="804041" cy="537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ome HarrisPoll | The Harris Poll" id="1272" name="Google Shape;1272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0011" y="4413413"/>
              <a:ext cx="1360267" cy="280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3" name="Google Shape;1273;p1"/>
          <p:cNvSpPr txBox="1"/>
          <p:nvPr/>
        </p:nvSpPr>
        <p:spPr>
          <a:xfrm>
            <a:off x="380010" y="4236927"/>
            <a:ext cx="9802375" cy="2805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Q2 2021 Campaign Wrap Report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393" name="Google Shape;1393;gfbaeb97ae5_0_7"/>
          <p:cNvPicPr preferRelativeResize="0"/>
          <p:nvPr/>
        </p:nvPicPr>
        <p:blipFill rotWithShape="1">
          <a:blip r:embed="rId3">
            <a:alphaModFix/>
          </a:blip>
          <a:srcRect b="25000" l="0" r="0"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gfbaeb97ae5_0_7"/>
          <p:cNvSpPr txBox="1"/>
          <p:nvPr>
            <p:ph type="title"/>
          </p:nvPr>
        </p:nvSpPr>
        <p:spPr>
          <a:xfrm>
            <a:off x="357427" y="2543825"/>
            <a:ext cx="12347400" cy="13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0">
                <a:latin typeface="Archivo Light"/>
                <a:ea typeface="Archivo Light"/>
                <a:cs typeface="Archivo Light"/>
                <a:sym typeface="Archivo Light"/>
              </a:rPr>
              <a:t>Thank you</a:t>
            </a:r>
            <a:endParaRPr sz="18000"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95" name="Google Shape;1395;gfbaeb97ae5_0_7"/>
          <p:cNvSpPr txBox="1"/>
          <p:nvPr>
            <p:ph idx="12" type="sldNum"/>
          </p:nvPr>
        </p:nvSpPr>
        <p:spPr>
          <a:xfrm>
            <a:off x="11391959" y="6483925"/>
            <a:ext cx="4572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6" name="Google Shape;1396;gfbaeb97ae5_0_7"/>
          <p:cNvSpPr txBox="1"/>
          <p:nvPr/>
        </p:nvSpPr>
        <p:spPr>
          <a:xfrm>
            <a:off x="357425" y="5560525"/>
            <a:ext cx="269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Maggie Snipes</a:t>
            </a:r>
            <a:endParaRPr sz="1600">
              <a:solidFill>
                <a:srgbClr val="FFFFFF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Client Partnerships</a:t>
            </a:r>
            <a:endParaRPr sz="1600">
              <a:solidFill>
                <a:srgbClr val="FFFFFF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maggie.snipes@axios.com</a:t>
            </a:r>
            <a:endParaRPr sz="1600">
              <a:solidFill>
                <a:srgbClr val="FFFFFF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97" name="Google Shape;1397;gfbaeb97ae5_0_7"/>
          <p:cNvSpPr txBox="1"/>
          <p:nvPr/>
        </p:nvSpPr>
        <p:spPr>
          <a:xfrm>
            <a:off x="3587125" y="5560525"/>
            <a:ext cx="269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Adrianna Glover</a:t>
            </a:r>
            <a:endParaRPr sz="1600">
              <a:solidFill>
                <a:srgbClr val="FFFFFF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Client Success</a:t>
            </a:r>
            <a:endParaRPr sz="1600">
              <a:solidFill>
                <a:srgbClr val="FFFFFF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Archivo Light"/>
                <a:ea typeface="Archivo Light"/>
                <a:cs typeface="Archivo Light"/>
                <a:sym typeface="Archivo Light"/>
              </a:rPr>
              <a:t>adrianna.glover@axios.com</a:t>
            </a:r>
            <a:endParaRPr sz="1600">
              <a:solidFill>
                <a:srgbClr val="FFFFFF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1278" name="Google Shape;1278;p2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462" l="-914" r="-452" t="1"/>
          <a:stretch/>
        </p:blipFill>
        <p:spPr>
          <a:xfrm>
            <a:off x="8269265" y="2640251"/>
            <a:ext cx="3079380" cy="1855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electronics, monitor, computer&#10;&#10;Description automatically generated" id="1279" name="Google Shape;127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6408" y="2508994"/>
            <a:ext cx="3901996" cy="2244482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2"/>
          <p:cNvSpPr txBox="1"/>
          <p:nvPr>
            <p:ph type="title"/>
          </p:nvPr>
        </p:nvSpPr>
        <p:spPr>
          <a:xfrm>
            <a:off x="356804" y="457200"/>
            <a:ext cx="8228396" cy="746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Archivo Light"/>
                <a:ea typeface="Archivo Light"/>
                <a:cs typeface="Archivo Light"/>
                <a:sym typeface="Archivo Light"/>
              </a:rPr>
              <a:t>Campaign at a glance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descr="Graphical user interface&#10;&#10;Description automatically generated with medium confidence" id="1281" name="Google Shape;1281;p2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4148" r="20970" t="0"/>
          <a:stretch/>
        </p:blipFill>
        <p:spPr>
          <a:xfrm>
            <a:off x="460420" y="2232203"/>
            <a:ext cx="3725695" cy="2798064"/>
          </a:xfrm>
          <a:prstGeom prst="roundRect">
            <a:avLst>
              <a:gd fmla="val 5035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2" name="Google Shape;1282;p2"/>
          <p:cNvSpPr txBox="1"/>
          <p:nvPr>
            <p:ph idx="4" type="body"/>
          </p:nvPr>
        </p:nvSpPr>
        <p:spPr>
          <a:xfrm>
            <a:off x="945621" y="5155120"/>
            <a:ext cx="2755293" cy="513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1. Custom Report conducted by Axios and Harris Poll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283" name="Google Shape;1283;p2"/>
          <p:cNvSpPr txBox="1"/>
          <p:nvPr>
            <p:ph idx="5" type="body"/>
          </p:nvPr>
        </p:nvSpPr>
        <p:spPr>
          <a:xfrm>
            <a:off x="4803772" y="5852544"/>
            <a:ext cx="2513129" cy="537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2. Custom, native Visual Posts on Axios.com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284" name="Google Shape;1284;p2"/>
          <p:cNvSpPr txBox="1"/>
          <p:nvPr>
            <p:ph idx="7" type="body"/>
          </p:nvPr>
        </p:nvSpPr>
        <p:spPr>
          <a:xfrm>
            <a:off x="8419760" y="5155121"/>
            <a:ext cx="2755293" cy="2501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3. Branded Topic Page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285" name="Google Shape;1285;p2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6" name="Google Shape;128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74117" y="1663919"/>
            <a:ext cx="1843765" cy="393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 with medium confidence" id="1291" name="Google Shape;12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2934" y="541400"/>
            <a:ext cx="3395294" cy="1909853"/>
          </a:xfrm>
          <a:prstGeom prst="roundRect">
            <a:avLst>
              <a:gd fmla="val 5035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Chart, bar chart&#10;&#10;Description automatically generated" id="1292" name="Google Shape;129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6009" y="4476757"/>
            <a:ext cx="3417399" cy="1927537"/>
          </a:xfrm>
          <a:prstGeom prst="roundRect">
            <a:avLst>
              <a:gd fmla="val 5035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Text, table&#10;&#10;Description automatically generated" id="1293" name="Google Shape;129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9566" y="3537622"/>
            <a:ext cx="3421819" cy="1923115"/>
          </a:xfrm>
          <a:prstGeom prst="roundRect">
            <a:avLst>
              <a:gd fmla="val 5035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application&#10;&#10;Description automatically generated" id="1294" name="Google Shape;1294;p3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5672" y="1354502"/>
            <a:ext cx="3393831" cy="1909853"/>
          </a:xfrm>
          <a:prstGeom prst="roundRect">
            <a:avLst>
              <a:gd fmla="val 5035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5" name="Google Shape;1295;p3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chivo Light"/>
                <a:ea typeface="Archivo Light"/>
                <a:cs typeface="Archivo Light"/>
                <a:sym typeface="Archivo Light"/>
              </a:rPr>
              <a:t>1. Custom Report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296" name="Google Shape;1296;p3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Graphical user interface&#10;&#10;Description automatically generated" id="1297" name="Google Shape;129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11627" y="2465231"/>
            <a:ext cx="3417399" cy="1927537"/>
          </a:xfrm>
          <a:prstGeom prst="roundRect">
            <a:avLst>
              <a:gd fmla="val 5035" name="adj"/>
            </a:avLst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8" name="Google Shape;1298;p3"/>
          <p:cNvSpPr txBox="1"/>
          <p:nvPr/>
        </p:nvSpPr>
        <p:spPr>
          <a:xfrm>
            <a:off x="410652" y="1354500"/>
            <a:ext cx="5326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In partnership with Harris Poll, Axios and Cognite designed a survey used to amplify Cognite’s messaging by using the </a:t>
            </a:r>
            <a:r>
              <a:rPr i="0" lang="en-US" sz="1600" u="sng" cap="none" strike="noStrike">
                <a:solidFill>
                  <a:srgbClr val="86ACF1"/>
                </a:solidFill>
                <a:latin typeface="Archivo Light"/>
                <a:ea typeface="Archivo Light"/>
                <a:cs typeface="Archivo Light"/>
                <a:sym typeface="Archivo Light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 findings</a:t>
            </a:r>
            <a:r>
              <a:rPr i="0" lang="en-US" sz="1600" u="none" cap="none" strike="noStrike">
                <a:solidFill>
                  <a:srgbClr val="86ACF1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to write and design strategic content.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71428"/>
              </a:lnSpc>
              <a:spcBef>
                <a:spcPts val="1000"/>
              </a:spcBef>
              <a:spcAft>
                <a:spcPts val="0"/>
              </a:spcAft>
              <a:buClr>
                <a:srgbClr val="86ACF1"/>
              </a:buClr>
              <a:buSzPts val="2800"/>
              <a:buFont typeface="Arial"/>
              <a:buNone/>
            </a:pPr>
            <a:r>
              <a:rPr i="0" lang="en-US" sz="2800" u="none" cap="none" strike="noStrike">
                <a:solidFill>
                  <a:srgbClr val="86ACF1"/>
                </a:solidFill>
                <a:latin typeface="Archivo Light"/>
                <a:ea typeface="Archivo Light"/>
                <a:cs typeface="Archivo Light"/>
                <a:sym typeface="Archivo Light"/>
              </a:rPr>
              <a:t>Key takeaways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i="0" lang="en-US" sz="1600" u="none" cap="none" strike="noStrike">
                <a:solidFill>
                  <a:schemeClr val="dk2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Corporate politics</a:t>
            </a: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 are preventing the industry from advancing sustainability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Energy leaders are calling for increased transparency to drive meaningful change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i="0" lang="en-US" sz="1600" u="none" cap="none" strike="noStrike">
                <a:solidFill>
                  <a:schemeClr val="dk2"/>
                </a:solidFill>
                <a:latin typeface="Archivo Medium"/>
                <a:ea typeface="Archivo Medium"/>
                <a:cs typeface="Archivo Medium"/>
                <a:sym typeface="Archivo Medium"/>
              </a:rPr>
              <a:t>Technology is the “#1 most important </a:t>
            </a: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next step for driving sustainability”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chivo Light"/>
              <a:buChar char="•"/>
            </a:pP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Technology is also critical for operational optimization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-285750" lvl="0" marL="28575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i="0" lang="en-US" sz="16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Understandings about the drive to net zero differ among leaders</a:t>
            </a:r>
            <a:br>
              <a:rPr b="0" i="0" lang="en-US" sz="1600" u="none" cap="none" strike="noStrik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b="0" i="0" sz="1600" u="none" cap="none" strike="noStrike">
              <a:solidFill>
                <a:schemeClr val="dk2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-1079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8BA8E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4"/>
          <p:cNvSpPr txBox="1"/>
          <p:nvPr>
            <p:ph idx="1" type="body"/>
          </p:nvPr>
        </p:nvSpPr>
        <p:spPr>
          <a:xfrm>
            <a:off x="356805" y="1780382"/>
            <a:ext cx="4771200" cy="13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Native Smart Post and Apex units on Axios.com, in addition to Facebook placements, promoted the report to readers by driving them to the branded landing page and report sign-up form.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04" name="Google Shape;1304;p4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5" name="Google Shape;1305;p4"/>
          <p:cNvSpPr txBox="1"/>
          <p:nvPr>
            <p:ph idx="3" type="body"/>
          </p:nvPr>
        </p:nvSpPr>
        <p:spPr>
          <a:xfrm>
            <a:off x="356805" y="3746136"/>
            <a:ext cx="54345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8991"/>
              </a:buClr>
              <a:buSzPts val="2800"/>
              <a:buNone/>
            </a:pPr>
            <a:r>
              <a:rPr b="0" lang="en-US" sz="2800">
                <a:solidFill>
                  <a:srgbClr val="EE8991"/>
                </a:solidFill>
                <a:latin typeface="Archivo Light"/>
                <a:ea typeface="Archivo Light"/>
                <a:cs typeface="Archivo Light"/>
                <a:sym typeface="Archivo Light"/>
              </a:rPr>
              <a:t>Key takeaways</a:t>
            </a:r>
            <a:endParaRPr b="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>
              <a:solidFill>
                <a:srgbClr val="EE8991"/>
              </a:solidFill>
            </a:endParaRPr>
          </a:p>
        </p:txBody>
      </p:sp>
      <p:sp>
        <p:nvSpPr>
          <p:cNvPr id="1306" name="Google Shape;1306;p4"/>
          <p:cNvSpPr txBox="1"/>
          <p:nvPr>
            <p:ph idx="4" type="body"/>
          </p:nvPr>
        </p:nvSpPr>
        <p:spPr>
          <a:xfrm>
            <a:off x="6210979" y="560398"/>
            <a:ext cx="26214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Top Performing Smart Post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descr="Graphical user interface, website&#10;&#10;Description automatically generated" id="1307" name="Google Shape;1307;p4"/>
          <p:cNvPicPr preferRelativeResize="0"/>
          <p:nvPr>
            <p:ph idx="7" type="pic"/>
          </p:nvPr>
        </p:nvPicPr>
        <p:blipFill rotWithShape="1">
          <a:blip r:embed="rId3">
            <a:alphaModFix/>
          </a:blip>
          <a:srcRect b="456" l="0" r="0" t="457"/>
          <a:stretch/>
        </p:blipFill>
        <p:spPr>
          <a:xfrm>
            <a:off x="6300704" y="1018995"/>
            <a:ext cx="2441929" cy="5235665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8" name="Google Shape;1308;p4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chivo Light"/>
                <a:ea typeface="Archivo Light"/>
                <a:cs typeface="Archivo Light"/>
                <a:sym typeface="Archivo Light"/>
              </a:rPr>
              <a:t>2. Visual Posts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09" name="Google Shape;1309;p4"/>
          <p:cNvSpPr txBox="1"/>
          <p:nvPr/>
        </p:nvSpPr>
        <p:spPr>
          <a:xfrm>
            <a:off x="6210979" y="757492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8991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rgbClr val="EE8991"/>
                </a:solidFill>
                <a:latin typeface="Archivo Light"/>
                <a:ea typeface="Archivo Light"/>
                <a:cs typeface="Archivo Light"/>
                <a:sym typeface="Archivo Light"/>
              </a:rPr>
              <a:t>.11%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10" name="Google Shape;1310;p4"/>
          <p:cNvSpPr txBox="1"/>
          <p:nvPr/>
        </p:nvSpPr>
        <p:spPr>
          <a:xfrm>
            <a:off x="9227719" y="757492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E8991"/>
              </a:buClr>
              <a:buSzPts val="1200"/>
              <a:buFont typeface="Arial"/>
              <a:buNone/>
            </a:pPr>
            <a:r>
              <a:rPr i="0" lang="en-US" sz="1200" u="none" cap="none" strike="noStrike">
                <a:solidFill>
                  <a:srgbClr val="EE8991"/>
                </a:solidFill>
                <a:latin typeface="Archivo Light"/>
                <a:ea typeface="Archivo Light"/>
                <a:cs typeface="Archivo Light"/>
                <a:sym typeface="Archivo Light"/>
              </a:rPr>
              <a:t>.14%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11" name="Google Shape;1311;p4"/>
          <p:cNvSpPr txBox="1"/>
          <p:nvPr/>
        </p:nvSpPr>
        <p:spPr>
          <a:xfrm>
            <a:off x="2205230" y="5423970"/>
            <a:ext cx="125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EE8991"/>
                </a:solidFill>
                <a:latin typeface="Archivo Light"/>
                <a:ea typeface="Archivo Light"/>
                <a:cs typeface="Archivo Light"/>
                <a:sym typeface="Archivo Light"/>
              </a:rPr>
              <a:t>.14%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00" u="none" cap="none" strike="noStrike">
                <a:solidFill>
                  <a:srgbClr val="333334"/>
                </a:solidFill>
                <a:latin typeface="Archivo Light"/>
                <a:ea typeface="Archivo Light"/>
                <a:cs typeface="Archivo Light"/>
                <a:sym typeface="Archivo Light"/>
              </a:rPr>
              <a:t>CTR benchmark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12" name="Google Shape;1312;p4"/>
          <p:cNvSpPr txBox="1"/>
          <p:nvPr/>
        </p:nvSpPr>
        <p:spPr>
          <a:xfrm>
            <a:off x="434072" y="4512853"/>
            <a:ext cx="143775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6.9MM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Impressions (Axios and Facebook)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13" name="Google Shape;1313;p4"/>
          <p:cNvSpPr txBox="1"/>
          <p:nvPr/>
        </p:nvSpPr>
        <p:spPr>
          <a:xfrm>
            <a:off x="2205226" y="4512842"/>
            <a:ext cx="125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12.9K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Clicks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14" name="Google Shape;1314;p4"/>
          <p:cNvSpPr txBox="1"/>
          <p:nvPr/>
        </p:nvSpPr>
        <p:spPr>
          <a:xfrm>
            <a:off x="428721" y="5458506"/>
            <a:ext cx="125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4"/>
                </a:solidFill>
                <a:latin typeface="Archivo Light"/>
                <a:ea typeface="Archivo Light"/>
                <a:cs typeface="Archivo Light"/>
                <a:sym typeface="Archivo Light"/>
              </a:rPr>
              <a:t>.19%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4"/>
                </a:solidFill>
                <a:latin typeface="Archivo Light"/>
                <a:ea typeface="Archivo Light"/>
                <a:cs typeface="Archivo Light"/>
                <a:sym typeface="Archivo Light"/>
              </a:rPr>
              <a:t>Avg. CTR</a:t>
            </a:r>
            <a:endParaRPr i="0" sz="1100">
              <a:solidFill>
                <a:srgbClr val="EE8991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grpSp>
        <p:nvGrpSpPr>
          <p:cNvPr id="1315" name="Google Shape;1315;p4"/>
          <p:cNvGrpSpPr/>
          <p:nvPr/>
        </p:nvGrpSpPr>
        <p:grpSpPr>
          <a:xfrm>
            <a:off x="395438" y="4596067"/>
            <a:ext cx="1773680" cy="567559"/>
            <a:chOff x="395438" y="5843751"/>
            <a:chExt cx="1773680" cy="567559"/>
          </a:xfrm>
        </p:grpSpPr>
        <p:cxnSp>
          <p:nvCxnSpPr>
            <p:cNvPr id="1316" name="Google Shape;1316;p4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17" name="Google Shape;1317;p4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318" name="Google Shape;1318;p4"/>
          <p:cNvGrpSpPr/>
          <p:nvPr/>
        </p:nvGrpSpPr>
        <p:grpSpPr>
          <a:xfrm>
            <a:off x="395438" y="5423970"/>
            <a:ext cx="1773680" cy="567559"/>
            <a:chOff x="395438" y="5843751"/>
            <a:chExt cx="1773680" cy="567559"/>
          </a:xfrm>
        </p:grpSpPr>
        <p:cxnSp>
          <p:nvCxnSpPr>
            <p:cNvPr id="1319" name="Google Shape;1319;p4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20" name="Google Shape;1320;p4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Graphical user interface, text, application&#10;&#10;Description automatically generated" id="1321" name="Google Shape;1321;p4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456" l="0" r="0" t="457"/>
          <a:stretch/>
        </p:blipFill>
        <p:spPr>
          <a:xfrm>
            <a:off x="9317444" y="1018995"/>
            <a:ext cx="2441929" cy="5235665"/>
          </a:xfrm>
          <a:prstGeom prst="roundRect">
            <a:avLst>
              <a:gd fmla="val 10426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2" name="Google Shape;1322;p4"/>
          <p:cNvSpPr txBox="1"/>
          <p:nvPr/>
        </p:nvSpPr>
        <p:spPr>
          <a:xfrm>
            <a:off x="9227717" y="560398"/>
            <a:ext cx="2621381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1200" u="none">
                <a:solidFill>
                  <a:schemeClr val="lt2"/>
                </a:solidFill>
                <a:latin typeface="Archivo Light"/>
                <a:ea typeface="Archivo Light"/>
                <a:cs typeface="Archivo Light"/>
                <a:sym typeface="Archivo Light"/>
              </a:rPr>
              <a:t>Top Performing Apex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5"/>
          <p:cNvSpPr txBox="1"/>
          <p:nvPr>
            <p:ph idx="1" type="body"/>
          </p:nvPr>
        </p:nvSpPr>
        <p:spPr>
          <a:xfrm>
            <a:off x="356805" y="1399053"/>
            <a:ext cx="5739300" cy="5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A </a:t>
            </a:r>
            <a:r>
              <a:rPr lang="en-US" u="sng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custom landing page</a:t>
            </a: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 </a:t>
            </a: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housed key report insights and promoted readers to download the full report to learn more.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28" name="Google Shape;1328;p5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9" name="Google Shape;1329;p5"/>
          <p:cNvSpPr txBox="1"/>
          <p:nvPr>
            <p:ph idx="3" type="body"/>
          </p:nvPr>
        </p:nvSpPr>
        <p:spPr>
          <a:xfrm>
            <a:off x="7788044" y="2798107"/>
            <a:ext cx="29853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2800"/>
              <a:buNone/>
            </a:pPr>
            <a:r>
              <a:rPr b="0" lang="en-US" sz="2800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Key takeaways</a:t>
            </a:r>
            <a:endParaRPr b="0"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0">
              <a:solidFill>
                <a:srgbClr val="B291ED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30" name="Google Shape;1330;p5"/>
          <p:cNvSpPr txBox="1"/>
          <p:nvPr>
            <p:ph type="title"/>
          </p:nvPr>
        </p:nvSpPr>
        <p:spPr>
          <a:xfrm>
            <a:off x="356804" y="457200"/>
            <a:ext cx="5434395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chivo Light"/>
                <a:ea typeface="Archivo Light"/>
                <a:cs typeface="Archivo Light"/>
                <a:sym typeface="Archivo Light"/>
              </a:rPr>
              <a:t>3. Topic Page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31" name="Google Shape;1331;p5"/>
          <p:cNvSpPr txBox="1"/>
          <p:nvPr/>
        </p:nvSpPr>
        <p:spPr>
          <a:xfrm>
            <a:off x="7865310" y="3662512"/>
            <a:ext cx="1457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6,317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Page Views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32" name="Google Shape;1332;p5"/>
          <p:cNvSpPr txBox="1"/>
          <p:nvPr/>
        </p:nvSpPr>
        <p:spPr>
          <a:xfrm>
            <a:off x="9638989" y="3629420"/>
            <a:ext cx="152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3334"/>
                </a:solidFill>
                <a:latin typeface="Archivo Light"/>
                <a:ea typeface="Archivo Light"/>
                <a:cs typeface="Archivo Light"/>
                <a:sym typeface="Archivo Light"/>
              </a:rPr>
              <a:t>5,851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33334"/>
                </a:solidFill>
                <a:latin typeface="Archivo Light"/>
                <a:ea typeface="Archivo Light"/>
                <a:cs typeface="Archivo Light"/>
                <a:sym typeface="Archivo Light"/>
              </a:rPr>
              <a:t>Uniques</a:t>
            </a:r>
            <a:endParaRPr sz="1100">
              <a:solidFill>
                <a:srgbClr val="333334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grpSp>
        <p:nvGrpSpPr>
          <p:cNvPr id="1333" name="Google Shape;1333;p5"/>
          <p:cNvGrpSpPr/>
          <p:nvPr/>
        </p:nvGrpSpPr>
        <p:grpSpPr>
          <a:xfrm>
            <a:off x="7826676" y="3648038"/>
            <a:ext cx="1773680" cy="567559"/>
            <a:chOff x="395438" y="5843751"/>
            <a:chExt cx="1773680" cy="567559"/>
          </a:xfrm>
        </p:grpSpPr>
        <p:cxnSp>
          <p:nvCxnSpPr>
            <p:cNvPr id="1334" name="Google Shape;1334;p5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35" name="Google Shape;1335;p5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336" name="Google Shape;1336;p5"/>
          <p:cNvGrpSpPr/>
          <p:nvPr/>
        </p:nvGrpSpPr>
        <p:grpSpPr>
          <a:xfrm>
            <a:off x="425120" y="2334868"/>
            <a:ext cx="7085583" cy="4075725"/>
            <a:chOff x="425120" y="2217301"/>
            <a:chExt cx="7085583" cy="4075725"/>
          </a:xfrm>
        </p:grpSpPr>
        <p:pic>
          <p:nvPicPr>
            <p:cNvPr id="1337" name="Google Shape;1337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76738" y="2418072"/>
              <a:ext cx="5603483" cy="3434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electronics, monitor, computer&#10;&#10;Description automatically generated" id="1338" name="Google Shape;1338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5120" y="2217301"/>
              <a:ext cx="7085583" cy="4075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9" name="Google Shape;1339;p5"/>
          <p:cNvSpPr txBox="1"/>
          <p:nvPr/>
        </p:nvSpPr>
        <p:spPr>
          <a:xfrm>
            <a:off x="7865310" y="4621481"/>
            <a:ext cx="1696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4:03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1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Average time on page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40" name="Google Shape;1340;p5"/>
          <p:cNvSpPr txBox="1"/>
          <p:nvPr/>
        </p:nvSpPr>
        <p:spPr>
          <a:xfrm>
            <a:off x="9638989" y="4536842"/>
            <a:ext cx="152974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:46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  <a:latin typeface="Archivo Light"/>
                <a:ea typeface="Archivo Light"/>
                <a:cs typeface="Archivo Light"/>
                <a:sym typeface="Archivo Light"/>
              </a:rPr>
              <a:t>Time on page (Industry average)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grpSp>
        <p:nvGrpSpPr>
          <p:cNvPr id="1341" name="Google Shape;1341;p5"/>
          <p:cNvGrpSpPr/>
          <p:nvPr/>
        </p:nvGrpSpPr>
        <p:grpSpPr>
          <a:xfrm>
            <a:off x="7826676" y="4607007"/>
            <a:ext cx="1773680" cy="567559"/>
            <a:chOff x="395438" y="5843751"/>
            <a:chExt cx="1773680" cy="567559"/>
          </a:xfrm>
        </p:grpSpPr>
        <p:cxnSp>
          <p:nvCxnSpPr>
            <p:cNvPr id="1342" name="Google Shape;1342;p5"/>
            <p:cNvCxnSpPr/>
            <p:nvPr/>
          </p:nvCxnSpPr>
          <p:spPr>
            <a:xfrm>
              <a:off x="39543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43" name="Google Shape;1343;p5"/>
            <p:cNvCxnSpPr/>
            <p:nvPr/>
          </p:nvCxnSpPr>
          <p:spPr>
            <a:xfrm>
              <a:off x="2169118" y="5843751"/>
              <a:ext cx="0" cy="567559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1348" name="Google Shape;1348;p6"/>
          <p:cNvPicPr preferRelativeResize="0"/>
          <p:nvPr/>
        </p:nvPicPr>
        <p:blipFill rotWithShape="1">
          <a:blip r:embed="rId3">
            <a:alphaModFix/>
          </a:blip>
          <a:srcRect b="25000" l="0" r="0"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6"/>
          <p:cNvSpPr txBox="1"/>
          <p:nvPr>
            <p:ph type="title"/>
          </p:nvPr>
        </p:nvSpPr>
        <p:spPr>
          <a:xfrm>
            <a:off x="357414" y="2543815"/>
            <a:ext cx="10593088" cy="13045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chivo Light"/>
                <a:ea typeface="Archivo Light"/>
                <a:cs typeface="Archivo Light"/>
                <a:sym typeface="Archivo Light"/>
              </a:rPr>
              <a:t>Appendix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50" name="Google Shape;1350;p6"/>
          <p:cNvSpPr txBox="1"/>
          <p:nvPr>
            <p:ph idx="12" type="sldNum"/>
          </p:nvPr>
        </p:nvSpPr>
        <p:spPr>
          <a:xfrm>
            <a:off x="11391959" y="6483925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7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6" name="Google Shape;1356;p7"/>
          <p:cNvSpPr txBox="1"/>
          <p:nvPr>
            <p:ph type="title"/>
          </p:nvPr>
        </p:nvSpPr>
        <p:spPr>
          <a:xfrm>
            <a:off x="356804" y="403745"/>
            <a:ext cx="5434395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rPr>
              <a:t>Campaign Screenshots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57" name="Google Shape;1357;p7"/>
          <p:cNvSpPr txBox="1"/>
          <p:nvPr>
            <p:ph idx="1" type="body"/>
          </p:nvPr>
        </p:nvSpPr>
        <p:spPr>
          <a:xfrm>
            <a:off x="3348891" y="878040"/>
            <a:ext cx="2569482" cy="38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Apex 2 of 2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1200"/>
              <a:buNone/>
            </a:pP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.13%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r>
              <a:t/>
            </a:r>
            <a:endParaRPr>
              <a:solidFill>
                <a:srgbClr val="A9A9AC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58" name="Google Shape;1358;p7"/>
          <p:cNvSpPr txBox="1"/>
          <p:nvPr>
            <p:ph idx="2" type="body"/>
          </p:nvPr>
        </p:nvSpPr>
        <p:spPr>
          <a:xfrm>
            <a:off x="330052" y="878040"/>
            <a:ext cx="2569482" cy="38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Apex 1 of 2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1200"/>
              <a:buNone/>
            </a:pP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.14%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r>
              <a:t/>
            </a:r>
            <a:endParaRPr>
              <a:solidFill>
                <a:srgbClr val="A9A9AC"/>
              </a:solidFill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</a:pPr>
            <a:r>
              <a:t/>
            </a:r>
            <a:endParaRPr>
              <a:solidFill>
                <a:srgbClr val="A9A9AC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descr="Graphical user interface, text, application&#10;&#10;Description automatically generated" id="1359" name="Google Shape;1359;p7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460" l="0" r="0" t="459"/>
          <a:stretch/>
        </p:blipFill>
        <p:spPr>
          <a:xfrm>
            <a:off x="431172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text, application, chat or text message&#10;&#10;Description automatically generated" id="1360" name="Google Shape;1360;p7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460" l="0" r="0" t="459"/>
          <a:stretch/>
        </p:blipFill>
        <p:spPr>
          <a:xfrm>
            <a:off x="3450011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8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6" name="Google Shape;1366;p8"/>
          <p:cNvSpPr txBox="1"/>
          <p:nvPr>
            <p:ph type="title"/>
          </p:nvPr>
        </p:nvSpPr>
        <p:spPr>
          <a:xfrm>
            <a:off x="356804" y="403745"/>
            <a:ext cx="5434395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rPr>
              <a:t>Campaign Screenshots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67" name="Google Shape;1367;p8"/>
          <p:cNvSpPr txBox="1"/>
          <p:nvPr>
            <p:ph idx="1" type="body"/>
          </p:nvPr>
        </p:nvSpPr>
        <p:spPr>
          <a:xfrm>
            <a:off x="3348891" y="878040"/>
            <a:ext cx="2569482" cy="530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Creative 2 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1200"/>
              <a:buNone/>
            </a:pP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.09%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68" name="Google Shape;1368;p8"/>
          <p:cNvSpPr txBox="1"/>
          <p:nvPr>
            <p:ph idx="2" type="body"/>
          </p:nvPr>
        </p:nvSpPr>
        <p:spPr>
          <a:xfrm>
            <a:off x="330052" y="878040"/>
            <a:ext cx="2569482" cy="44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Smart Post 1 of 4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1200"/>
              <a:buNone/>
            </a:pP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.11%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69" name="Google Shape;1369;p8"/>
          <p:cNvSpPr txBox="1"/>
          <p:nvPr>
            <p:ph idx="3" type="body"/>
          </p:nvPr>
        </p:nvSpPr>
        <p:spPr>
          <a:xfrm>
            <a:off x="6365631" y="878040"/>
            <a:ext cx="2569482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Smart Post 3 of 4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1200"/>
              <a:buNone/>
            </a:pP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.11%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70" name="Google Shape;1370;p8"/>
          <p:cNvSpPr txBox="1"/>
          <p:nvPr>
            <p:ph idx="4" type="body"/>
          </p:nvPr>
        </p:nvSpPr>
        <p:spPr>
          <a:xfrm>
            <a:off x="9382371" y="878040"/>
            <a:ext cx="2569482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Smart Post 4 of 4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91ED"/>
              </a:buClr>
              <a:buSzPts val="1200"/>
              <a:buNone/>
            </a:pPr>
            <a:r>
              <a:rPr lang="en-US">
                <a:solidFill>
                  <a:srgbClr val="B291ED"/>
                </a:solidFill>
                <a:latin typeface="Archivo Light"/>
                <a:ea typeface="Archivo Light"/>
                <a:cs typeface="Archivo Light"/>
                <a:sym typeface="Archivo Light"/>
              </a:rPr>
              <a:t>.06% CTR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descr="Graphical user interface&#10;&#10;Description automatically generated" id="1371" name="Google Shape;1371;p8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93" l="0" r="0" t="492"/>
          <a:stretch/>
        </p:blipFill>
        <p:spPr>
          <a:xfrm>
            <a:off x="9487689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&#10;&#10;Description automatically generated" id="1372" name="Google Shape;1372;p8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460" l="0" r="0" t="459"/>
          <a:stretch/>
        </p:blipFill>
        <p:spPr>
          <a:xfrm>
            <a:off x="3450011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website&#10;&#10;Description automatically generated" id="1373" name="Google Shape;1373;p8"/>
          <p:cNvPicPr preferRelativeResize="0"/>
          <p:nvPr>
            <p:ph idx="7" type="pic"/>
          </p:nvPr>
        </p:nvPicPr>
        <p:blipFill rotWithShape="1">
          <a:blip r:embed="rId5">
            <a:alphaModFix/>
          </a:blip>
          <a:srcRect b="460" l="0" r="0" t="459"/>
          <a:stretch/>
        </p:blipFill>
        <p:spPr>
          <a:xfrm>
            <a:off x="6468850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website&#10;&#10;Description automatically generated" id="1374" name="Google Shape;1374;p8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460" l="0" r="0" t="459"/>
          <a:stretch/>
        </p:blipFill>
        <p:spPr>
          <a:xfrm>
            <a:off x="431172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 txBox="1"/>
          <p:nvPr>
            <p:ph idx="12" type="sldNum"/>
          </p:nvPr>
        </p:nvSpPr>
        <p:spPr>
          <a:xfrm>
            <a:off x="11391959" y="6482778"/>
            <a:ext cx="457141" cy="1492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0" name="Google Shape;1380;p9"/>
          <p:cNvSpPr txBox="1"/>
          <p:nvPr>
            <p:ph type="title"/>
          </p:nvPr>
        </p:nvSpPr>
        <p:spPr>
          <a:xfrm>
            <a:off x="356804" y="403745"/>
            <a:ext cx="5434395" cy="230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rPr>
              <a:t>Promotion in Axios Generate Newsletter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81" name="Google Shape;1381;p9"/>
          <p:cNvSpPr txBox="1"/>
          <p:nvPr>
            <p:ph idx="1" type="body"/>
          </p:nvPr>
        </p:nvSpPr>
        <p:spPr>
          <a:xfrm>
            <a:off x="3620483" y="878040"/>
            <a:ext cx="2026298" cy="5306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Alignment with Axios editorial content</a:t>
            </a:r>
            <a:endParaRPr>
              <a:solidFill>
                <a:srgbClr val="B291ED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82" name="Google Shape;1382;p9"/>
          <p:cNvSpPr txBox="1"/>
          <p:nvPr>
            <p:ph idx="2" type="body"/>
          </p:nvPr>
        </p:nvSpPr>
        <p:spPr>
          <a:xfrm>
            <a:off x="601644" y="878040"/>
            <a:ext cx="2026298" cy="44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Cognite mention at top newsletter</a:t>
            </a:r>
            <a:endParaRPr>
              <a:solidFill>
                <a:srgbClr val="B291ED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83" name="Google Shape;1383;p9"/>
          <p:cNvSpPr txBox="1"/>
          <p:nvPr>
            <p:ph idx="3" type="body"/>
          </p:nvPr>
        </p:nvSpPr>
        <p:spPr>
          <a:xfrm>
            <a:off x="6365631" y="878040"/>
            <a:ext cx="2569482" cy="447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Cognite Smart Post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(mid placement) </a:t>
            </a:r>
            <a:endParaRPr>
              <a:solidFill>
                <a:srgbClr val="B291ED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sp>
        <p:nvSpPr>
          <p:cNvPr id="1384" name="Google Shape;1384;p9"/>
          <p:cNvSpPr txBox="1"/>
          <p:nvPr>
            <p:ph idx="4" type="body"/>
          </p:nvPr>
        </p:nvSpPr>
        <p:spPr>
          <a:xfrm>
            <a:off x="9382371" y="878040"/>
            <a:ext cx="2569482" cy="3652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Cognite Smart Post</a:t>
            </a:r>
            <a:endParaRPr>
              <a:latin typeface="Archivo Light"/>
              <a:ea typeface="Archivo Light"/>
              <a:cs typeface="Archivo Light"/>
              <a:sym typeface="Archiv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A9AC"/>
              </a:buClr>
              <a:buSzPts val="1200"/>
              <a:buNone/>
            </a:pPr>
            <a:r>
              <a:rPr lang="en-US">
                <a:solidFill>
                  <a:srgbClr val="A9A9AC"/>
                </a:solidFill>
                <a:latin typeface="Archivo Light"/>
                <a:ea typeface="Archivo Light"/>
                <a:cs typeface="Archivo Light"/>
                <a:sym typeface="Archivo Light"/>
              </a:rPr>
              <a:t>(end placement) </a:t>
            </a:r>
            <a:endParaRPr>
              <a:solidFill>
                <a:srgbClr val="B291ED"/>
              </a:solidFill>
              <a:latin typeface="Archivo Light"/>
              <a:ea typeface="Archivo Light"/>
              <a:cs typeface="Archivo Light"/>
              <a:sym typeface="Archivo Light"/>
            </a:endParaRPr>
          </a:p>
        </p:txBody>
      </p:sp>
      <p:pic>
        <p:nvPicPr>
          <p:cNvPr descr="Graphical user interface, text, application, email&#10;&#10;Description automatically generated" id="1385" name="Google Shape;1385;p9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460" l="0" r="0" t="459"/>
          <a:stretch/>
        </p:blipFill>
        <p:spPr>
          <a:xfrm>
            <a:off x="431172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graphical user interface&#10;&#10;Description automatically generated" id="1386" name="Google Shape;1386;p9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460" l="0" r="0" t="459"/>
          <a:stretch/>
        </p:blipFill>
        <p:spPr>
          <a:xfrm>
            <a:off x="3450011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iagram&#10;&#10;Description automatically generated" id="1387" name="Google Shape;1387;p9"/>
          <p:cNvPicPr preferRelativeResize="0"/>
          <p:nvPr>
            <p:ph idx="7" type="pic"/>
          </p:nvPr>
        </p:nvPicPr>
        <p:blipFill rotWithShape="1">
          <a:blip r:embed="rId5">
            <a:alphaModFix/>
          </a:blip>
          <a:srcRect b="460" l="0" r="0" t="459"/>
          <a:stretch/>
        </p:blipFill>
        <p:spPr>
          <a:xfrm>
            <a:off x="6468850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Diagram, timeline&#10;&#10;Description automatically generated" id="1388" name="Google Shape;1388;p9"/>
          <p:cNvPicPr preferRelativeResize="0"/>
          <p:nvPr>
            <p:ph idx="8" type="pic"/>
          </p:nvPr>
        </p:nvPicPr>
        <p:blipFill rotWithShape="1">
          <a:blip r:embed="rId6">
            <a:alphaModFix/>
          </a:blip>
          <a:srcRect b="493" l="0" r="0" t="492"/>
          <a:stretch/>
        </p:blipFill>
        <p:spPr>
          <a:xfrm>
            <a:off x="9487689" y="1325269"/>
            <a:ext cx="2367242" cy="5075531"/>
          </a:xfrm>
          <a:prstGeom prst="roundRect">
            <a:avLst>
              <a:gd fmla="val 9802" name="adj"/>
            </a:avLst>
          </a:prstGeom>
          <a:noFill/>
          <a:ln cap="flat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F5F5F5"/>
      </a:dk1>
      <a:lt1>
        <a:srgbClr val="3B6BE3"/>
      </a:lt1>
      <a:dk2>
        <a:srgbClr val="333334"/>
      </a:dk2>
      <a:lt2>
        <a:srgbClr val="737376"/>
      </a:lt2>
      <a:accent1>
        <a:srgbClr val="3054A6"/>
      </a:accent1>
      <a:accent2>
        <a:srgbClr val="2E708F"/>
      </a:accent2>
      <a:accent3>
        <a:srgbClr val="326C5C"/>
      </a:accent3>
      <a:accent4>
        <a:srgbClr val="243C38"/>
      </a:accent4>
      <a:accent5>
        <a:srgbClr val="1C1C59"/>
      </a:accent5>
      <a:accent6>
        <a:srgbClr val="38478F"/>
      </a:accent6>
      <a:hlink>
        <a:srgbClr val="A5C3F7"/>
      </a:hlink>
      <a:folHlink>
        <a:srgbClr val="BABA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F5F5F5"/>
      </a:dk1>
      <a:lt1>
        <a:srgbClr val="3B6BE3"/>
      </a:lt1>
      <a:dk2>
        <a:srgbClr val="333334"/>
      </a:dk2>
      <a:lt2>
        <a:srgbClr val="737376"/>
      </a:lt2>
      <a:accent1>
        <a:srgbClr val="3054A6"/>
      </a:accent1>
      <a:accent2>
        <a:srgbClr val="2E708F"/>
      </a:accent2>
      <a:accent3>
        <a:srgbClr val="326C5C"/>
      </a:accent3>
      <a:accent4>
        <a:srgbClr val="243C38"/>
      </a:accent4>
      <a:accent5>
        <a:srgbClr val="1C1C59"/>
      </a:accent5>
      <a:accent6>
        <a:srgbClr val="38478F"/>
      </a:accent6>
      <a:hlink>
        <a:srgbClr val="A5C3F7"/>
      </a:hlink>
      <a:folHlink>
        <a:srgbClr val="BABA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2021-06-17T22:49:47Z</dcterms:created>
  <dc:creator>Chelsea Bellomy</dc:creator>
</cp:coreProperties>
</file>